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706" r:id="rId2"/>
  </p:sldMasterIdLst>
  <p:notesMasterIdLst>
    <p:notesMasterId r:id="rId13"/>
  </p:notesMasterIdLst>
  <p:handoutMasterIdLst>
    <p:handoutMasterId r:id="rId14"/>
  </p:handoutMasterIdLst>
  <p:sldIdLst>
    <p:sldId id="290" r:id="rId3"/>
    <p:sldId id="264" r:id="rId4"/>
    <p:sldId id="261" r:id="rId5"/>
    <p:sldId id="316" r:id="rId6"/>
    <p:sldId id="323" r:id="rId7"/>
    <p:sldId id="278" r:id="rId8"/>
    <p:sldId id="307" r:id="rId9"/>
    <p:sldId id="311" r:id="rId10"/>
    <p:sldId id="348" r:id="rId11"/>
    <p:sldId id="314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933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1" clrIdx="0">
    <p:extLst>
      <p:ext uri="{19B8F6BF-5375-455C-9EA6-DF929625EA0E}">
        <p15:presenceInfo xmlns:p15="http://schemas.microsoft.com/office/powerpoint/2012/main" userId="pc" providerId="None"/>
      </p:ext>
    </p:extLst>
  </p:cmAuthor>
  <p:cmAuthor id="2" name="MOHAMED MAHMOUDI" initials="MM" lastIdx="2" clrIdx="1">
    <p:extLst>
      <p:ext uri="{19B8F6BF-5375-455C-9EA6-DF929625EA0E}">
        <p15:presenceInfo xmlns:p15="http://schemas.microsoft.com/office/powerpoint/2012/main" userId="MOHAMED MAHMOUD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8530"/>
    <a:srgbClr val="FD5D3D"/>
    <a:srgbClr val="FC9B38"/>
    <a:srgbClr val="F69027"/>
    <a:srgbClr val="EF36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43" autoAdjust="0"/>
    <p:restoredTop sz="52517" autoAdjust="0"/>
  </p:normalViewPr>
  <p:slideViewPr>
    <p:cSldViewPr snapToGrid="0">
      <p:cViewPr>
        <p:scale>
          <a:sx n="85" d="100"/>
          <a:sy n="85" d="100"/>
        </p:scale>
        <p:origin x="-144" y="24"/>
      </p:cViewPr>
      <p:guideLst>
        <p:guide pos="2933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9-17T23:08:32.825" idx="2">
    <p:pos x="7976" y="643"/>
    <p:text/>
    <p:extLst>
      <p:ext uri="{C676402C-5697-4E1C-873F-D02D1690AC5C}">
        <p15:threadingInfo xmlns:p15="http://schemas.microsoft.com/office/powerpoint/2012/main" timeZoneBias="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A20C77-733A-4B1E-B036-98F2C05D02F9}" type="datetimeFigureOut">
              <a:rPr lang="fr-FR" smtClean="0"/>
              <a:t>18/09/2020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7CFD10-12B8-4074-AF7C-738D937CB5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2063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236D7A-1EE6-4EB1-AF7E-E4063177854C}" type="datetimeFigureOut">
              <a:rPr lang="fr-FR" smtClean="0"/>
              <a:t>18/09/2020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D82A7C-96E8-49C0-BA36-4821298A04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9737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82A7C-96E8-49C0-BA36-4821298A043B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1954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82A7C-96E8-49C0-BA36-4821298A043B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6472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82A7C-96E8-49C0-BA36-4821298A043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2528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82A7C-96E8-49C0-BA36-4821298A043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5365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82A7C-96E8-49C0-BA36-4821298A043B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3257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82A7C-96E8-49C0-BA36-4821298A043B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2864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82A7C-96E8-49C0-BA36-4821298A043B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3619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82A7C-96E8-49C0-BA36-4821298A043B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4516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82A7C-96E8-49C0-BA36-4821298A043B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7870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358896"/>
          </a:xfrm>
          <a:prstGeom prst="rect">
            <a:avLst/>
          </a:prstGeom>
        </p:spPr>
      </p:pic>
      <p:pic>
        <p:nvPicPr>
          <p:cNvPr id="10" name="pasted-image.pdf"/>
          <p:cNvPicPr/>
          <p:nvPr userDrawn="1"/>
        </p:nvPicPr>
        <p:blipFill>
          <a:blip r:embed="rId3"/>
          <a:stretch>
            <a:fillRect/>
          </a:stretch>
        </p:blipFill>
        <p:spPr>
          <a:xfrm>
            <a:off x="5354832" y="6335996"/>
            <a:ext cx="1482337" cy="22111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433595" y="3566779"/>
            <a:ext cx="9144000" cy="16984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433595" y="5265217"/>
            <a:ext cx="9144000" cy="282144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fr-FR" dirty="0"/>
          </a:p>
        </p:txBody>
      </p:sp>
      <p:sp>
        <p:nvSpPr>
          <p:cNvPr id="9" name="Shape 40"/>
          <p:cNvSpPr/>
          <p:nvPr userDrawn="1"/>
        </p:nvSpPr>
        <p:spPr>
          <a:xfrm>
            <a:off x="0" y="3153975"/>
            <a:ext cx="12192000" cy="204921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76472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358896"/>
          </a:xfrm>
          <a:prstGeom prst="rect">
            <a:avLst/>
          </a:prstGeom>
        </p:spPr>
      </p:pic>
      <p:pic>
        <p:nvPicPr>
          <p:cNvPr id="10" name="pasted-image.pdf"/>
          <p:cNvPicPr/>
          <p:nvPr userDrawn="1"/>
        </p:nvPicPr>
        <p:blipFill>
          <a:blip r:embed="rId3"/>
          <a:stretch>
            <a:fillRect/>
          </a:stretch>
        </p:blipFill>
        <p:spPr>
          <a:xfrm>
            <a:off x="5354832" y="6335996"/>
            <a:ext cx="1482337" cy="22111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433595" y="3566779"/>
            <a:ext cx="9144000" cy="16984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433595" y="5265217"/>
            <a:ext cx="9144000" cy="282144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fr-FR" dirty="0"/>
          </a:p>
        </p:txBody>
      </p:sp>
      <p:sp>
        <p:nvSpPr>
          <p:cNvPr id="9" name="Shape 40"/>
          <p:cNvSpPr/>
          <p:nvPr userDrawn="1"/>
        </p:nvSpPr>
        <p:spPr>
          <a:xfrm>
            <a:off x="0" y="3153975"/>
            <a:ext cx="12192000" cy="204921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976343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 userDrawn="1"/>
        </p:nvSpPr>
        <p:spPr>
          <a:xfrm>
            <a:off x="0" y="3675584"/>
            <a:ext cx="12192000" cy="31824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" y="247137"/>
            <a:ext cx="4876800" cy="998095"/>
          </a:xfrm>
        </p:spPr>
        <p:txBody>
          <a:bodyPr anchor="b">
            <a:noAutofit/>
          </a:bodyPr>
          <a:lstStyle>
            <a:lvl1pPr algn="r">
              <a:defRPr sz="3200"/>
            </a:lvl1pPr>
          </a:lstStyle>
          <a:p>
            <a:r>
              <a:rPr lang="fr-FR" dirty="0"/>
              <a:t>TITRE SOMMAIRE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85487" y="3871865"/>
            <a:ext cx="1692000" cy="223922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87313" indent="-87313">
              <a:lnSpc>
                <a:spcPct val="100000"/>
              </a:lnSpc>
              <a:defRPr sz="1400">
                <a:solidFill>
                  <a:srgbClr val="FFFFFF"/>
                </a:solidFill>
              </a:defRPr>
            </a:lvl2pPr>
            <a:lvl3pPr marL="177800" indent="-90488">
              <a:lnSpc>
                <a:spcPct val="100000"/>
              </a:lnSpc>
              <a:defRPr sz="1400">
                <a:solidFill>
                  <a:srgbClr val="FFFFFF"/>
                </a:solidFill>
              </a:defRPr>
            </a:lvl3pPr>
            <a:lvl4pPr marL="268288" indent="-90488">
              <a:lnSpc>
                <a:spcPct val="100000"/>
              </a:lnSpc>
              <a:defRPr sz="1400">
                <a:solidFill>
                  <a:srgbClr val="FFFFFF"/>
                </a:solidFill>
              </a:defRPr>
            </a:lvl4pPr>
            <a:lvl5pPr marL="358775" indent="-90488">
              <a:lnSpc>
                <a:spcPct val="100000"/>
              </a:lnSpc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1" name="Shape 40"/>
          <p:cNvSpPr/>
          <p:nvPr userDrawn="1"/>
        </p:nvSpPr>
        <p:spPr>
          <a:xfrm>
            <a:off x="0" y="1309458"/>
            <a:ext cx="4878000" cy="204921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25" name="Espace réservé du contenu 3"/>
          <p:cNvSpPr>
            <a:spLocks noGrp="1"/>
          </p:cNvSpPr>
          <p:nvPr>
            <p:ph sz="half" idx="15"/>
          </p:nvPr>
        </p:nvSpPr>
        <p:spPr>
          <a:xfrm>
            <a:off x="2806785" y="3871865"/>
            <a:ext cx="1692000" cy="223922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87313" indent="-87313">
              <a:lnSpc>
                <a:spcPct val="100000"/>
              </a:lnSpc>
              <a:defRPr sz="1400">
                <a:solidFill>
                  <a:srgbClr val="FFFFFF"/>
                </a:solidFill>
              </a:defRPr>
            </a:lvl2pPr>
            <a:lvl3pPr marL="177800" indent="-90488">
              <a:lnSpc>
                <a:spcPct val="100000"/>
              </a:lnSpc>
              <a:defRPr sz="1400">
                <a:solidFill>
                  <a:srgbClr val="FFFFFF"/>
                </a:solidFill>
              </a:defRPr>
            </a:lvl3pPr>
            <a:lvl4pPr marL="268288" indent="-90488">
              <a:lnSpc>
                <a:spcPct val="100000"/>
              </a:lnSpc>
              <a:defRPr sz="1400">
                <a:solidFill>
                  <a:srgbClr val="FFFFFF"/>
                </a:solidFill>
              </a:defRPr>
            </a:lvl4pPr>
            <a:lvl5pPr marL="358775" indent="-90488">
              <a:lnSpc>
                <a:spcPct val="100000"/>
              </a:lnSpc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28" name="Espace réservé du contenu 3"/>
          <p:cNvSpPr>
            <a:spLocks noGrp="1"/>
          </p:cNvSpPr>
          <p:nvPr>
            <p:ph sz="half" idx="18"/>
          </p:nvPr>
        </p:nvSpPr>
        <p:spPr>
          <a:xfrm>
            <a:off x="5253281" y="3871865"/>
            <a:ext cx="1692000" cy="223922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87313" indent="-87313">
              <a:lnSpc>
                <a:spcPct val="100000"/>
              </a:lnSpc>
              <a:defRPr sz="1400">
                <a:solidFill>
                  <a:srgbClr val="FFFFFF"/>
                </a:solidFill>
              </a:defRPr>
            </a:lvl2pPr>
            <a:lvl3pPr marL="177800" indent="-90488">
              <a:lnSpc>
                <a:spcPct val="100000"/>
              </a:lnSpc>
              <a:defRPr sz="1400">
                <a:solidFill>
                  <a:srgbClr val="FFFFFF"/>
                </a:solidFill>
              </a:defRPr>
            </a:lvl3pPr>
            <a:lvl4pPr marL="268288" indent="-90488">
              <a:lnSpc>
                <a:spcPct val="100000"/>
              </a:lnSpc>
              <a:defRPr sz="1400">
                <a:solidFill>
                  <a:srgbClr val="FFFFFF"/>
                </a:solidFill>
              </a:defRPr>
            </a:lvl4pPr>
            <a:lvl5pPr marL="358775" indent="-90488">
              <a:lnSpc>
                <a:spcPct val="100000"/>
              </a:lnSpc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31" name="Espace réservé du contenu 3"/>
          <p:cNvSpPr>
            <a:spLocks noGrp="1"/>
          </p:cNvSpPr>
          <p:nvPr>
            <p:ph sz="half" idx="21"/>
          </p:nvPr>
        </p:nvSpPr>
        <p:spPr>
          <a:xfrm>
            <a:off x="7699126" y="3871865"/>
            <a:ext cx="1692000" cy="223922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87313" indent="-87313">
              <a:lnSpc>
                <a:spcPct val="100000"/>
              </a:lnSpc>
              <a:defRPr sz="1400">
                <a:solidFill>
                  <a:srgbClr val="FFFFFF"/>
                </a:solidFill>
              </a:defRPr>
            </a:lvl2pPr>
            <a:lvl3pPr marL="177800" indent="-90488">
              <a:lnSpc>
                <a:spcPct val="100000"/>
              </a:lnSpc>
              <a:defRPr sz="1400">
                <a:solidFill>
                  <a:srgbClr val="FFFFFF"/>
                </a:solidFill>
              </a:defRPr>
            </a:lvl3pPr>
            <a:lvl4pPr marL="268288" indent="-90488">
              <a:lnSpc>
                <a:spcPct val="100000"/>
              </a:lnSpc>
              <a:defRPr sz="1400">
                <a:solidFill>
                  <a:srgbClr val="FFFFFF"/>
                </a:solidFill>
              </a:defRPr>
            </a:lvl4pPr>
            <a:lvl5pPr marL="358775" indent="-90488">
              <a:lnSpc>
                <a:spcPct val="100000"/>
              </a:lnSpc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34" name="Espace réservé du contenu 3"/>
          <p:cNvSpPr>
            <a:spLocks noGrp="1"/>
          </p:cNvSpPr>
          <p:nvPr>
            <p:ph sz="half" idx="24"/>
          </p:nvPr>
        </p:nvSpPr>
        <p:spPr>
          <a:xfrm>
            <a:off x="10142889" y="3871865"/>
            <a:ext cx="1692000" cy="223922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87313" indent="-87313">
              <a:lnSpc>
                <a:spcPct val="100000"/>
              </a:lnSpc>
              <a:defRPr sz="1400">
                <a:solidFill>
                  <a:srgbClr val="FFFFFF"/>
                </a:solidFill>
              </a:defRPr>
            </a:lvl2pPr>
            <a:lvl3pPr marL="177800" indent="-90488">
              <a:lnSpc>
                <a:spcPct val="100000"/>
              </a:lnSpc>
              <a:defRPr sz="1400">
                <a:solidFill>
                  <a:srgbClr val="FFFFFF"/>
                </a:solidFill>
              </a:defRPr>
            </a:lvl3pPr>
            <a:lvl4pPr marL="268288" indent="-90488">
              <a:lnSpc>
                <a:spcPct val="100000"/>
              </a:lnSpc>
              <a:defRPr sz="1400">
                <a:solidFill>
                  <a:srgbClr val="FFFFFF"/>
                </a:solidFill>
              </a:defRPr>
            </a:lvl4pPr>
            <a:lvl5pPr marL="358775" indent="-90488">
              <a:lnSpc>
                <a:spcPct val="100000"/>
              </a:lnSpc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29" name="Espace réservé du texte 5"/>
          <p:cNvSpPr>
            <a:spLocks noGrp="1"/>
          </p:cNvSpPr>
          <p:nvPr>
            <p:ph type="body" sz="quarter" idx="31" hasCustomPrompt="1"/>
          </p:nvPr>
        </p:nvSpPr>
        <p:spPr>
          <a:xfrm>
            <a:off x="385485" y="3124954"/>
            <a:ext cx="1692000" cy="441394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fr-FR" sz="3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lang="fr-FR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fr-FR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fr-FR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fr-FR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32" name="Espace réservé du texte 5"/>
          <p:cNvSpPr>
            <a:spLocks noGrp="1"/>
          </p:cNvSpPr>
          <p:nvPr>
            <p:ph type="body" sz="quarter" idx="33" hasCustomPrompt="1"/>
          </p:nvPr>
        </p:nvSpPr>
        <p:spPr>
          <a:xfrm>
            <a:off x="2806785" y="3124954"/>
            <a:ext cx="1692000" cy="441394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fr-FR" sz="3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lang="fr-FR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fr-FR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fr-FR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fr-FR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35" name="Espace réservé du texte 5"/>
          <p:cNvSpPr>
            <a:spLocks noGrp="1"/>
          </p:cNvSpPr>
          <p:nvPr>
            <p:ph type="body" sz="quarter" idx="35" hasCustomPrompt="1"/>
          </p:nvPr>
        </p:nvSpPr>
        <p:spPr>
          <a:xfrm>
            <a:off x="5253281" y="3124954"/>
            <a:ext cx="1692000" cy="441394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fr-FR" sz="3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lang="fr-FR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fr-FR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fr-FR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fr-FR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43" name="Espace réservé du texte 5"/>
          <p:cNvSpPr>
            <a:spLocks noGrp="1"/>
          </p:cNvSpPr>
          <p:nvPr>
            <p:ph type="body" sz="quarter" idx="37" hasCustomPrompt="1"/>
          </p:nvPr>
        </p:nvSpPr>
        <p:spPr>
          <a:xfrm>
            <a:off x="7699126" y="3124954"/>
            <a:ext cx="1692000" cy="441394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fr-FR" sz="3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lang="fr-FR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fr-FR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fr-FR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fr-FR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45" name="Espace réservé du texte 5"/>
          <p:cNvSpPr>
            <a:spLocks noGrp="1"/>
          </p:cNvSpPr>
          <p:nvPr>
            <p:ph type="body" sz="quarter" idx="39" hasCustomPrompt="1"/>
          </p:nvPr>
        </p:nvSpPr>
        <p:spPr>
          <a:xfrm>
            <a:off x="10142889" y="3124954"/>
            <a:ext cx="1692000" cy="441394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fr-FR" sz="3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lang="fr-FR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fr-FR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fr-FR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fr-FR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20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385486" y="1772445"/>
            <a:ext cx="1692000" cy="1221001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Modifiez le texte</a:t>
            </a:r>
          </a:p>
        </p:txBody>
      </p:sp>
      <p:sp>
        <p:nvSpPr>
          <p:cNvPr id="21" name="Espace réservé du texte 2"/>
          <p:cNvSpPr>
            <a:spLocks noGrp="1"/>
          </p:cNvSpPr>
          <p:nvPr>
            <p:ph type="body" idx="40" hasCustomPrompt="1"/>
          </p:nvPr>
        </p:nvSpPr>
        <p:spPr>
          <a:xfrm>
            <a:off x="2806785" y="1772445"/>
            <a:ext cx="1692000" cy="1221001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Modifiez le texte</a:t>
            </a:r>
          </a:p>
        </p:txBody>
      </p:sp>
      <p:sp>
        <p:nvSpPr>
          <p:cNvPr id="22" name="Espace réservé du texte 2"/>
          <p:cNvSpPr>
            <a:spLocks noGrp="1"/>
          </p:cNvSpPr>
          <p:nvPr>
            <p:ph type="body" idx="41" hasCustomPrompt="1"/>
          </p:nvPr>
        </p:nvSpPr>
        <p:spPr>
          <a:xfrm>
            <a:off x="5253281" y="1772445"/>
            <a:ext cx="1692000" cy="1221001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Modifiez le texte</a:t>
            </a:r>
          </a:p>
        </p:txBody>
      </p:sp>
      <p:sp>
        <p:nvSpPr>
          <p:cNvPr id="23" name="Espace réservé du texte 2"/>
          <p:cNvSpPr>
            <a:spLocks noGrp="1"/>
          </p:cNvSpPr>
          <p:nvPr>
            <p:ph type="body" idx="42" hasCustomPrompt="1"/>
          </p:nvPr>
        </p:nvSpPr>
        <p:spPr>
          <a:xfrm>
            <a:off x="7699126" y="1772445"/>
            <a:ext cx="1692000" cy="1221001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Modifiez le texte</a:t>
            </a:r>
          </a:p>
        </p:txBody>
      </p:sp>
      <p:sp>
        <p:nvSpPr>
          <p:cNvPr id="24" name="Espace réservé du texte 2"/>
          <p:cNvSpPr>
            <a:spLocks noGrp="1"/>
          </p:cNvSpPr>
          <p:nvPr>
            <p:ph type="body" idx="43" hasCustomPrompt="1"/>
          </p:nvPr>
        </p:nvSpPr>
        <p:spPr>
          <a:xfrm>
            <a:off x="10142889" y="1772445"/>
            <a:ext cx="1692000" cy="1221001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Modifiez le texte</a:t>
            </a:r>
          </a:p>
        </p:txBody>
      </p:sp>
    </p:spTree>
    <p:extLst>
      <p:ext uri="{BB962C8B-B14F-4D97-AF65-F5344CB8AC3E}">
        <p14:creationId xmlns:p14="http://schemas.microsoft.com/office/powerpoint/2010/main" val="356587643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8" name="Titre 1"/>
          <p:cNvSpPr>
            <a:spLocks noGrp="1"/>
          </p:cNvSpPr>
          <p:nvPr>
            <p:ph type="title" hasCustomPrompt="1"/>
          </p:nvPr>
        </p:nvSpPr>
        <p:spPr>
          <a:xfrm>
            <a:off x="2826527" y="391395"/>
            <a:ext cx="6749958" cy="531812"/>
          </a:xfrm>
        </p:spPr>
        <p:txBody>
          <a:bodyPr>
            <a:noAutofit/>
          </a:bodyPr>
          <a:lstStyle>
            <a:lvl1pPr algn="l"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fr-FR" dirty="0"/>
              <a:t>TITRE SOMMAIRE</a:t>
            </a:r>
          </a:p>
        </p:txBody>
      </p:sp>
      <p:sp>
        <p:nvSpPr>
          <p:cNvPr id="27" name="Espace réservé du texte 2"/>
          <p:cNvSpPr>
            <a:spLocks noGrp="1"/>
          </p:cNvSpPr>
          <p:nvPr>
            <p:ph type="body" idx="1"/>
          </p:nvPr>
        </p:nvSpPr>
        <p:spPr>
          <a:xfrm>
            <a:off x="4284884" y="929659"/>
            <a:ext cx="5291601" cy="942505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1" name="Espace réservé du texte 21"/>
          <p:cNvSpPr>
            <a:spLocks noGrp="1"/>
          </p:cNvSpPr>
          <p:nvPr>
            <p:ph type="body" sz="quarter" idx="13" hasCustomPrompt="1"/>
          </p:nvPr>
        </p:nvSpPr>
        <p:spPr>
          <a:xfrm>
            <a:off x="2826527" y="929660"/>
            <a:ext cx="1081694" cy="1102435"/>
          </a:xfrm>
        </p:spPr>
        <p:txBody>
          <a:bodyPr anchor="b">
            <a:noAutofit/>
          </a:bodyPr>
          <a:lstStyle>
            <a:lvl1pPr marL="0" indent="0" algn="l">
              <a:buNone/>
              <a:defRPr sz="6600">
                <a:solidFill>
                  <a:schemeClr val="accent6"/>
                </a:solidFill>
              </a:defRPr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42" name="Shape 40"/>
          <p:cNvSpPr/>
          <p:nvPr userDrawn="1"/>
        </p:nvSpPr>
        <p:spPr>
          <a:xfrm rot="16200000" flipV="1">
            <a:off x="9837855" y="4479968"/>
            <a:ext cx="2308063" cy="244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44" name="Shape 40"/>
          <p:cNvSpPr/>
          <p:nvPr userDrawn="1"/>
        </p:nvSpPr>
        <p:spPr>
          <a:xfrm rot="5400000">
            <a:off x="-1049446" y="1050050"/>
            <a:ext cx="4526100" cy="2427208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1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49" name="Espace réservé du texte 2"/>
          <p:cNvSpPr>
            <a:spLocks noGrp="1"/>
          </p:cNvSpPr>
          <p:nvPr>
            <p:ph type="body" idx="14"/>
          </p:nvPr>
        </p:nvSpPr>
        <p:spPr>
          <a:xfrm>
            <a:off x="4284884" y="2032095"/>
            <a:ext cx="5291601" cy="817884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0" name="Espace réservé du texte 21"/>
          <p:cNvSpPr>
            <a:spLocks noGrp="1"/>
          </p:cNvSpPr>
          <p:nvPr>
            <p:ph type="body" sz="quarter" idx="15" hasCustomPrompt="1"/>
          </p:nvPr>
        </p:nvSpPr>
        <p:spPr>
          <a:xfrm>
            <a:off x="2826527" y="1907474"/>
            <a:ext cx="1081694" cy="1102435"/>
          </a:xfrm>
        </p:spPr>
        <p:txBody>
          <a:bodyPr anchor="b">
            <a:noAutofit/>
          </a:bodyPr>
          <a:lstStyle>
            <a:lvl1pPr marL="0" indent="0" algn="l">
              <a:buNone/>
              <a:defRPr sz="6600">
                <a:solidFill>
                  <a:schemeClr val="accent6"/>
                </a:solidFill>
              </a:defRPr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51" name="Espace réservé du texte 2"/>
          <p:cNvSpPr>
            <a:spLocks noGrp="1"/>
          </p:cNvSpPr>
          <p:nvPr>
            <p:ph type="body" idx="16"/>
          </p:nvPr>
        </p:nvSpPr>
        <p:spPr>
          <a:xfrm>
            <a:off x="4284884" y="3009909"/>
            <a:ext cx="5291601" cy="829214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2" name="Espace réservé du texte 21"/>
          <p:cNvSpPr>
            <a:spLocks noGrp="1"/>
          </p:cNvSpPr>
          <p:nvPr>
            <p:ph type="body" sz="quarter" idx="17" hasCustomPrompt="1"/>
          </p:nvPr>
        </p:nvSpPr>
        <p:spPr>
          <a:xfrm>
            <a:off x="2826527" y="2896618"/>
            <a:ext cx="1081694" cy="1102435"/>
          </a:xfrm>
        </p:spPr>
        <p:txBody>
          <a:bodyPr anchor="b">
            <a:noAutofit/>
          </a:bodyPr>
          <a:lstStyle>
            <a:lvl1pPr marL="0" indent="0" algn="l">
              <a:buNone/>
              <a:defRPr sz="6600">
                <a:solidFill>
                  <a:schemeClr val="accent6"/>
                </a:solidFill>
              </a:defRPr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53" name="Espace réservé du texte 2"/>
          <p:cNvSpPr>
            <a:spLocks noGrp="1"/>
          </p:cNvSpPr>
          <p:nvPr>
            <p:ph type="body" idx="18"/>
          </p:nvPr>
        </p:nvSpPr>
        <p:spPr>
          <a:xfrm>
            <a:off x="4284884" y="3999052"/>
            <a:ext cx="5291601" cy="819183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4" name="Espace réservé du texte 21"/>
          <p:cNvSpPr>
            <a:spLocks noGrp="1"/>
          </p:cNvSpPr>
          <p:nvPr>
            <p:ph type="body" sz="quarter" idx="19" hasCustomPrompt="1"/>
          </p:nvPr>
        </p:nvSpPr>
        <p:spPr>
          <a:xfrm>
            <a:off x="2826527" y="3875731"/>
            <a:ext cx="1081694" cy="1102435"/>
          </a:xfrm>
        </p:spPr>
        <p:txBody>
          <a:bodyPr anchor="b">
            <a:noAutofit/>
          </a:bodyPr>
          <a:lstStyle>
            <a:lvl1pPr marL="0" indent="0" algn="l">
              <a:buNone/>
              <a:defRPr sz="6600">
                <a:solidFill>
                  <a:schemeClr val="accent6"/>
                </a:solidFill>
              </a:defRPr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55" name="Espace réservé du texte 2"/>
          <p:cNvSpPr>
            <a:spLocks noGrp="1"/>
          </p:cNvSpPr>
          <p:nvPr>
            <p:ph type="body" idx="20"/>
          </p:nvPr>
        </p:nvSpPr>
        <p:spPr>
          <a:xfrm>
            <a:off x="4284884" y="4978163"/>
            <a:ext cx="5291601" cy="82791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6" name="Espace réservé du texte 21"/>
          <p:cNvSpPr>
            <a:spLocks noGrp="1"/>
          </p:cNvSpPr>
          <p:nvPr>
            <p:ph type="body" sz="quarter" idx="21" hasCustomPrompt="1"/>
          </p:nvPr>
        </p:nvSpPr>
        <p:spPr>
          <a:xfrm>
            <a:off x="2826527" y="4863576"/>
            <a:ext cx="1081694" cy="1102435"/>
          </a:xfrm>
        </p:spPr>
        <p:txBody>
          <a:bodyPr anchor="b">
            <a:noAutofit/>
          </a:bodyPr>
          <a:lstStyle>
            <a:lvl1pPr marL="0" indent="0" algn="l">
              <a:buNone/>
              <a:defRPr sz="6600">
                <a:solidFill>
                  <a:schemeClr val="accent6"/>
                </a:solidFill>
              </a:defRPr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fr-FR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21511427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65307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2434797" y="2698955"/>
            <a:ext cx="7333089" cy="12831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073445" y="2939219"/>
            <a:ext cx="4439265" cy="81244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907294" y="3040382"/>
            <a:ext cx="845012" cy="441535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Shape 40"/>
          <p:cNvSpPr/>
          <p:nvPr userDrawn="1"/>
        </p:nvSpPr>
        <p:spPr>
          <a:xfrm>
            <a:off x="0" y="6653079"/>
            <a:ext cx="12192000" cy="204921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17" name="Shape 40"/>
          <p:cNvSpPr/>
          <p:nvPr userDrawn="1"/>
        </p:nvSpPr>
        <p:spPr>
          <a:xfrm>
            <a:off x="2947159" y="3593046"/>
            <a:ext cx="595035" cy="61757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1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9040906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FA748-7AF1-4130-B218-98BBEF0693F4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18/09/2020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prstClr val="black">
                    <a:tint val="75000"/>
                  </a:prstClr>
                </a:solidFill>
              </a:rPr>
              <a:t>Titre de la présentation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0C25-3C2D-40D7-9CB5-90AD7B210833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28965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2434797" y="2698955"/>
            <a:ext cx="7333089" cy="12831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073445" y="2939219"/>
            <a:ext cx="4439265" cy="81244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907294" y="3040382"/>
            <a:ext cx="845012" cy="441535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Shape 40"/>
          <p:cNvSpPr/>
          <p:nvPr userDrawn="1"/>
        </p:nvSpPr>
        <p:spPr>
          <a:xfrm>
            <a:off x="0" y="6653079"/>
            <a:ext cx="12192000" cy="204921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9" name="Shape 40"/>
          <p:cNvSpPr/>
          <p:nvPr userDrawn="1"/>
        </p:nvSpPr>
        <p:spPr>
          <a:xfrm>
            <a:off x="2947159" y="3593046"/>
            <a:ext cx="595035" cy="61757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087925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2434797" y="2698955"/>
            <a:ext cx="7333089" cy="12831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073445" y="2939219"/>
            <a:ext cx="4439265" cy="81244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907294" y="3040382"/>
            <a:ext cx="845012" cy="441535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Shape 40"/>
          <p:cNvSpPr/>
          <p:nvPr userDrawn="1"/>
        </p:nvSpPr>
        <p:spPr>
          <a:xfrm>
            <a:off x="0" y="6653079"/>
            <a:ext cx="12192000" cy="204921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9" name="Shape 40"/>
          <p:cNvSpPr/>
          <p:nvPr userDrawn="1"/>
        </p:nvSpPr>
        <p:spPr>
          <a:xfrm>
            <a:off x="2947159" y="3593046"/>
            <a:ext cx="595035" cy="61757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074142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2434797" y="2698955"/>
            <a:ext cx="7333089" cy="12831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073445" y="2939219"/>
            <a:ext cx="4439265" cy="81244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907294" y="3040382"/>
            <a:ext cx="845012" cy="441535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Shape 40"/>
          <p:cNvSpPr/>
          <p:nvPr userDrawn="1"/>
        </p:nvSpPr>
        <p:spPr>
          <a:xfrm>
            <a:off x="0" y="6653079"/>
            <a:ext cx="12192000" cy="204921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8" name="Shape 40"/>
          <p:cNvSpPr/>
          <p:nvPr userDrawn="1"/>
        </p:nvSpPr>
        <p:spPr>
          <a:xfrm>
            <a:off x="2947158" y="3593045"/>
            <a:ext cx="595035" cy="61757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113287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2434797" y="2698955"/>
            <a:ext cx="7333089" cy="12831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73445" y="2939219"/>
            <a:ext cx="4439265" cy="81244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907294" y="3040382"/>
            <a:ext cx="845012" cy="441535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Shape 40"/>
          <p:cNvSpPr/>
          <p:nvPr userDrawn="1"/>
        </p:nvSpPr>
        <p:spPr>
          <a:xfrm>
            <a:off x="0" y="6653079"/>
            <a:ext cx="12192000" cy="204921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12" name="Shape 40"/>
          <p:cNvSpPr/>
          <p:nvPr userDrawn="1"/>
        </p:nvSpPr>
        <p:spPr>
          <a:xfrm>
            <a:off x="2947159" y="3593046"/>
            <a:ext cx="595035" cy="61757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08464616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2434797" y="2698955"/>
            <a:ext cx="7333089" cy="12831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073445" y="2939219"/>
            <a:ext cx="4439265" cy="81244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907294" y="3040382"/>
            <a:ext cx="845012" cy="441535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Shape 40"/>
          <p:cNvSpPr/>
          <p:nvPr userDrawn="1"/>
        </p:nvSpPr>
        <p:spPr>
          <a:xfrm>
            <a:off x="0" y="6653079"/>
            <a:ext cx="12192000" cy="204921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9" name="Shape 40"/>
          <p:cNvSpPr/>
          <p:nvPr userDrawn="1"/>
        </p:nvSpPr>
        <p:spPr>
          <a:xfrm>
            <a:off x="2947159" y="3593046"/>
            <a:ext cx="595035" cy="61757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838199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 02"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358896"/>
          </a:xfrm>
          <a:prstGeom prst="rect">
            <a:avLst/>
          </a:prstGeom>
        </p:spPr>
      </p:pic>
      <p:pic>
        <p:nvPicPr>
          <p:cNvPr id="10" name="pasted-image.pdf"/>
          <p:cNvPicPr/>
          <p:nvPr userDrawn="1"/>
        </p:nvPicPr>
        <p:blipFill>
          <a:blip r:embed="rId3"/>
          <a:stretch>
            <a:fillRect/>
          </a:stretch>
        </p:blipFill>
        <p:spPr>
          <a:xfrm>
            <a:off x="5354832" y="6335996"/>
            <a:ext cx="1482337" cy="22111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433595" y="3566779"/>
            <a:ext cx="9144000" cy="16984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433595" y="5265217"/>
            <a:ext cx="9144000" cy="282144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fr-FR" dirty="0"/>
          </a:p>
        </p:txBody>
      </p:sp>
      <p:sp>
        <p:nvSpPr>
          <p:cNvPr id="9" name="Shape 40"/>
          <p:cNvSpPr/>
          <p:nvPr userDrawn="1"/>
        </p:nvSpPr>
        <p:spPr>
          <a:xfrm>
            <a:off x="0" y="3153975"/>
            <a:ext cx="12192000" cy="204921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5693927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2434797" y="2698955"/>
            <a:ext cx="7333089" cy="12831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073445" y="2939219"/>
            <a:ext cx="4439265" cy="81244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907294" y="3040382"/>
            <a:ext cx="845012" cy="441535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Shape 40"/>
          <p:cNvSpPr/>
          <p:nvPr userDrawn="1"/>
        </p:nvSpPr>
        <p:spPr>
          <a:xfrm>
            <a:off x="0" y="6653079"/>
            <a:ext cx="12192000" cy="204921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9" name="Shape 40"/>
          <p:cNvSpPr/>
          <p:nvPr userDrawn="1"/>
        </p:nvSpPr>
        <p:spPr>
          <a:xfrm>
            <a:off x="2947159" y="3593046"/>
            <a:ext cx="595035" cy="61757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584530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2434797" y="2698955"/>
            <a:ext cx="7333089" cy="12831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073445" y="2939219"/>
            <a:ext cx="4439265" cy="81244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907294" y="3040382"/>
            <a:ext cx="845012" cy="441535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Shape 40"/>
          <p:cNvSpPr/>
          <p:nvPr userDrawn="1"/>
        </p:nvSpPr>
        <p:spPr>
          <a:xfrm>
            <a:off x="0" y="6653079"/>
            <a:ext cx="12192000" cy="204921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8" name="Shape 40"/>
          <p:cNvSpPr/>
          <p:nvPr userDrawn="1"/>
        </p:nvSpPr>
        <p:spPr>
          <a:xfrm>
            <a:off x="2947158" y="3593045"/>
            <a:ext cx="595035" cy="61757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826226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2434797" y="2698955"/>
            <a:ext cx="7333089" cy="12831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073445" y="2939219"/>
            <a:ext cx="4439265" cy="81244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907294" y="3040382"/>
            <a:ext cx="845012" cy="441535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Shape 40"/>
          <p:cNvSpPr/>
          <p:nvPr userDrawn="1"/>
        </p:nvSpPr>
        <p:spPr>
          <a:xfrm>
            <a:off x="0" y="6653079"/>
            <a:ext cx="12192000" cy="204921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13" name="Shape 40"/>
          <p:cNvSpPr/>
          <p:nvPr userDrawn="1"/>
        </p:nvSpPr>
        <p:spPr>
          <a:xfrm>
            <a:off x="2947159" y="3593046"/>
            <a:ext cx="595035" cy="61757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9886816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2434797" y="2698955"/>
            <a:ext cx="7333089" cy="12831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073445" y="2939219"/>
            <a:ext cx="4439265" cy="81244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907294" y="3040382"/>
            <a:ext cx="845012" cy="441535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Shape 40"/>
          <p:cNvSpPr/>
          <p:nvPr userDrawn="1"/>
        </p:nvSpPr>
        <p:spPr>
          <a:xfrm>
            <a:off x="0" y="6653079"/>
            <a:ext cx="12192000" cy="204921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12" name="Shape 40"/>
          <p:cNvSpPr/>
          <p:nvPr userDrawn="1"/>
        </p:nvSpPr>
        <p:spPr>
          <a:xfrm>
            <a:off x="2947159" y="3593046"/>
            <a:ext cx="595035" cy="61757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1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271115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 userDrawn="1"/>
        </p:nvSpPr>
        <p:spPr>
          <a:xfrm>
            <a:off x="0" y="115325"/>
            <a:ext cx="12192000" cy="6276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7" name="Shape 40"/>
          <p:cNvSpPr/>
          <p:nvPr userDrawn="1"/>
        </p:nvSpPr>
        <p:spPr>
          <a:xfrm>
            <a:off x="0" y="0"/>
            <a:ext cx="12192000" cy="204921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838200" y="360000"/>
            <a:ext cx="10515600" cy="50400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6" name="Shape 40"/>
          <p:cNvSpPr/>
          <p:nvPr userDrawn="1"/>
        </p:nvSpPr>
        <p:spPr>
          <a:xfrm>
            <a:off x="838200" y="1251318"/>
            <a:ext cx="595035" cy="61757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1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864000"/>
            <a:ext cx="10515600" cy="360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0" y="6368650"/>
            <a:ext cx="12192000" cy="489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30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433595" y="6430762"/>
            <a:ext cx="1616046" cy="365125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fld id="{CE50E94D-77B3-449C-B4C3-4AE1123BB088}" type="datetime1">
              <a:rPr lang="fr-FR" smtClean="0">
                <a:solidFill>
                  <a:prstClr val="black"/>
                </a:solidFill>
              </a:rPr>
              <a:pPr/>
              <a:t>18/09/2020</a:t>
            </a:fld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3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7323123" y="6430762"/>
            <a:ext cx="3531690" cy="365125"/>
          </a:xfrm>
        </p:spPr>
        <p:txBody>
          <a:bodyPr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fr-FR">
                <a:solidFill>
                  <a:prstClr val="black"/>
                </a:solidFill>
              </a:rPr>
              <a:t>Titre de la présentation</a:t>
            </a:r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3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46542" y="6430762"/>
            <a:ext cx="307258" cy="365125"/>
          </a:xfrm>
        </p:spPr>
        <p:txBody>
          <a:bodyPr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7590C25-3C2D-40D7-9CB5-90AD7B210833}" type="slidenum">
              <a:rPr lang="fr-FR" smtClean="0">
                <a:solidFill>
                  <a:prstClr val="black"/>
                </a:solidFill>
              </a:rPr>
              <a:pPr/>
              <a:t>‹N°›</a:t>
            </a:fld>
            <a:endParaRPr lang="fr-FR" dirty="0">
              <a:solidFill>
                <a:prstClr val="black"/>
              </a:solidFill>
            </a:endParaRPr>
          </a:p>
        </p:txBody>
      </p:sp>
      <p:cxnSp>
        <p:nvCxnSpPr>
          <p:cNvPr id="33" name="Connecteur droit 32"/>
          <p:cNvCxnSpPr/>
          <p:nvPr userDrawn="1"/>
        </p:nvCxnSpPr>
        <p:spPr>
          <a:xfrm>
            <a:off x="10948991" y="6540696"/>
            <a:ext cx="0" cy="145257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 userDrawn="1"/>
        </p:nvSpPr>
        <p:spPr>
          <a:xfrm>
            <a:off x="0" y="6368649"/>
            <a:ext cx="12192000" cy="489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pic>
        <p:nvPicPr>
          <p:cNvPr id="35" name="Image 3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51" y="6455031"/>
            <a:ext cx="1388932" cy="336624"/>
          </a:xfrm>
          <a:prstGeom prst="rect">
            <a:avLst/>
          </a:prstGeom>
        </p:spPr>
      </p:pic>
      <p:sp>
        <p:nvSpPr>
          <p:cNvPr id="26" name="Espace réservé du contenu 13"/>
          <p:cNvSpPr>
            <a:spLocks noGrp="1"/>
          </p:cNvSpPr>
          <p:nvPr>
            <p:ph sz="quarter" idx="14"/>
          </p:nvPr>
        </p:nvSpPr>
        <p:spPr>
          <a:xfrm>
            <a:off x="838200" y="1624013"/>
            <a:ext cx="10515600" cy="443547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 marL="914400" indent="-457200">
              <a:buSzPct val="60000"/>
              <a:buFontTx/>
              <a:buBlip>
                <a:blip r:embed="rId3"/>
              </a:buBlip>
              <a:defRPr>
                <a:solidFill>
                  <a:schemeClr val="accent6"/>
                </a:solidFill>
              </a:defRPr>
            </a:lvl2pPr>
            <a:lvl3pPr marL="1257300" indent="-342900">
              <a:buFontTx/>
              <a:buBlip>
                <a:blip r:embed="rId4"/>
              </a:buBlip>
              <a:defRPr>
                <a:solidFill>
                  <a:schemeClr val="accent6"/>
                </a:solidFill>
              </a:defRPr>
            </a:lvl3pPr>
            <a:lvl4pPr marL="1600200" indent="-228600">
              <a:buFontTx/>
              <a:buBlip>
                <a:blip r:embed="rId5"/>
              </a:buBlip>
              <a:defRPr>
                <a:solidFill>
                  <a:schemeClr val="accent6"/>
                </a:solidFill>
              </a:defRPr>
            </a:lvl4pPr>
            <a:lvl5pPr marL="2057400" indent="-228600">
              <a:buSzPct val="100000"/>
              <a:buFont typeface="Wingdings" charset="2"/>
              <a:buChar char="§"/>
              <a:defRPr>
                <a:solidFill>
                  <a:schemeClr val="accent6"/>
                </a:solidFill>
              </a:defRPr>
            </a:lvl5pPr>
            <a:lvl6pPr>
              <a:defRPr baseline="0">
                <a:solidFill>
                  <a:schemeClr val="accent6"/>
                </a:solidFill>
              </a:defRPr>
            </a:lvl6pPr>
            <a:lvl7pPr>
              <a:defRPr baseline="0">
                <a:solidFill>
                  <a:schemeClr val="accent6"/>
                </a:solidFill>
              </a:defRPr>
            </a:lvl7pPr>
            <a:lvl8pPr>
              <a:defRPr>
                <a:solidFill>
                  <a:schemeClr val="accent6"/>
                </a:solidFill>
              </a:defRPr>
            </a:lvl8pPr>
            <a:lvl9pPr marL="3886200" indent="-228600">
              <a:buFont typeface="Wingdings" charset="2"/>
              <a:buChar char="§"/>
              <a:defRPr>
                <a:solidFill>
                  <a:schemeClr val="accent6"/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73345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803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115325"/>
            <a:ext cx="12192000" cy="6276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0" y="6368650"/>
            <a:ext cx="12192000" cy="489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3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433595" y="6430762"/>
            <a:ext cx="1616046" cy="365125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fld id="{CE50E94D-77B3-449C-B4C3-4AE1123BB088}" type="datetime1">
              <a:rPr lang="fr-FR" smtClean="0">
                <a:solidFill>
                  <a:prstClr val="black"/>
                </a:solidFill>
              </a:rPr>
              <a:pPr/>
              <a:t>18/09/2020</a:t>
            </a:fld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2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7323123" y="6430762"/>
            <a:ext cx="3531690" cy="365125"/>
          </a:xfrm>
        </p:spPr>
        <p:txBody>
          <a:bodyPr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fr-FR">
                <a:solidFill>
                  <a:prstClr val="black"/>
                </a:solidFill>
              </a:rPr>
              <a:t>Titre de la présentation</a:t>
            </a:r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2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46542" y="6430762"/>
            <a:ext cx="307258" cy="365125"/>
          </a:xfrm>
        </p:spPr>
        <p:txBody>
          <a:bodyPr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7590C25-3C2D-40D7-9CB5-90AD7B210833}" type="slidenum">
              <a:rPr lang="fr-FR" smtClean="0">
                <a:solidFill>
                  <a:prstClr val="black"/>
                </a:solidFill>
              </a:rPr>
              <a:pPr/>
              <a:t>‹N°›</a:t>
            </a:fld>
            <a:endParaRPr lang="fr-FR" dirty="0">
              <a:solidFill>
                <a:prstClr val="black"/>
              </a:solidFill>
            </a:endParaRPr>
          </a:p>
        </p:txBody>
      </p:sp>
      <p:cxnSp>
        <p:nvCxnSpPr>
          <p:cNvPr id="26" name="Connecteur droit 25"/>
          <p:cNvCxnSpPr/>
          <p:nvPr userDrawn="1"/>
        </p:nvCxnSpPr>
        <p:spPr>
          <a:xfrm>
            <a:off x="10948991" y="6540696"/>
            <a:ext cx="0" cy="145257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 userDrawn="1"/>
        </p:nvSpPr>
        <p:spPr>
          <a:xfrm>
            <a:off x="0" y="6368649"/>
            <a:ext cx="12192000" cy="489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pic>
        <p:nvPicPr>
          <p:cNvPr id="28" name="Image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51" y="6455031"/>
            <a:ext cx="1388932" cy="336624"/>
          </a:xfrm>
          <a:prstGeom prst="rect">
            <a:avLst/>
          </a:prstGeom>
        </p:spPr>
      </p:pic>
      <p:sp>
        <p:nvSpPr>
          <p:cNvPr id="7" name="Shape 40"/>
          <p:cNvSpPr/>
          <p:nvPr userDrawn="1"/>
        </p:nvSpPr>
        <p:spPr>
          <a:xfrm>
            <a:off x="0" y="0"/>
            <a:ext cx="12192000" cy="204921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838200" y="360000"/>
            <a:ext cx="10515600" cy="50400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6" name="Shape 40"/>
          <p:cNvSpPr/>
          <p:nvPr userDrawn="1"/>
        </p:nvSpPr>
        <p:spPr>
          <a:xfrm>
            <a:off x="838200" y="1251318"/>
            <a:ext cx="595035" cy="61757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1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864000"/>
            <a:ext cx="10515600" cy="360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fr-FR" dirty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480458938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 userDrawn="1"/>
        </p:nvSpPr>
        <p:spPr>
          <a:xfrm>
            <a:off x="0" y="1"/>
            <a:ext cx="12192000" cy="6391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0" y="6368650"/>
            <a:ext cx="12192000" cy="489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31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433595" y="6430762"/>
            <a:ext cx="1616046" cy="365125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fld id="{CE50E94D-77B3-449C-B4C3-4AE1123BB088}" type="datetime1">
              <a:rPr lang="fr-FR" smtClean="0">
                <a:solidFill>
                  <a:prstClr val="black"/>
                </a:solidFill>
              </a:rPr>
              <a:pPr/>
              <a:t>18/09/2020</a:t>
            </a:fld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32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7323123" y="6430762"/>
            <a:ext cx="3531690" cy="365125"/>
          </a:xfrm>
        </p:spPr>
        <p:txBody>
          <a:bodyPr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fr-FR">
                <a:solidFill>
                  <a:prstClr val="black"/>
                </a:solidFill>
              </a:rPr>
              <a:t>Titre de la présentation</a:t>
            </a:r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33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46542" y="6430762"/>
            <a:ext cx="307258" cy="365125"/>
          </a:xfrm>
        </p:spPr>
        <p:txBody>
          <a:bodyPr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7590C25-3C2D-40D7-9CB5-90AD7B210833}" type="slidenum">
              <a:rPr lang="fr-FR" smtClean="0">
                <a:solidFill>
                  <a:prstClr val="black"/>
                </a:solidFill>
              </a:rPr>
              <a:pPr/>
              <a:t>‹N°›</a:t>
            </a:fld>
            <a:endParaRPr lang="fr-FR" dirty="0">
              <a:solidFill>
                <a:prstClr val="black"/>
              </a:solidFill>
            </a:endParaRPr>
          </a:p>
        </p:txBody>
      </p:sp>
      <p:cxnSp>
        <p:nvCxnSpPr>
          <p:cNvPr id="34" name="Connecteur droit 33"/>
          <p:cNvCxnSpPr/>
          <p:nvPr userDrawn="1"/>
        </p:nvCxnSpPr>
        <p:spPr>
          <a:xfrm>
            <a:off x="10948991" y="6540696"/>
            <a:ext cx="0" cy="145257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 userDrawn="1"/>
        </p:nvSpPr>
        <p:spPr>
          <a:xfrm>
            <a:off x="0" y="6368649"/>
            <a:ext cx="12192000" cy="489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pic>
        <p:nvPicPr>
          <p:cNvPr id="36" name="Image 3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51" y="6455031"/>
            <a:ext cx="1388932" cy="336624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-1"/>
            <a:ext cx="2431675" cy="345112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>
                  <a:lumMod val="97000"/>
                  <a:lumOff val="3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9765967" y="4557252"/>
            <a:ext cx="2426034" cy="1834245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4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997966" y="191729"/>
            <a:ext cx="6768000" cy="970483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2783840" y="327416"/>
            <a:ext cx="75474" cy="746035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13" hasCustomPrompt="1"/>
          </p:nvPr>
        </p:nvSpPr>
        <p:spPr>
          <a:xfrm>
            <a:off x="2997966" y="1188000"/>
            <a:ext cx="6768000" cy="360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sp>
        <p:nvSpPr>
          <p:cNvPr id="20" name="Espace réservé du contenu 13"/>
          <p:cNvSpPr>
            <a:spLocks noGrp="1"/>
          </p:cNvSpPr>
          <p:nvPr>
            <p:ph sz="quarter" idx="14"/>
          </p:nvPr>
        </p:nvSpPr>
        <p:spPr>
          <a:xfrm>
            <a:off x="2997966" y="1755057"/>
            <a:ext cx="6768000" cy="4304431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 marL="914400" indent="-457200">
              <a:buSzPct val="60000"/>
              <a:buFontTx/>
              <a:buBlip>
                <a:blip r:embed="rId3"/>
              </a:buBlip>
              <a:defRPr>
                <a:solidFill>
                  <a:schemeClr val="accent6"/>
                </a:solidFill>
              </a:defRPr>
            </a:lvl2pPr>
            <a:lvl3pPr marL="1257300" indent="-342900">
              <a:buFontTx/>
              <a:buBlip>
                <a:blip r:embed="rId4"/>
              </a:buBlip>
              <a:defRPr>
                <a:solidFill>
                  <a:schemeClr val="accent6"/>
                </a:solidFill>
              </a:defRPr>
            </a:lvl3pPr>
            <a:lvl4pPr marL="1600200" indent="-228600">
              <a:buFontTx/>
              <a:buBlip>
                <a:blip r:embed="rId5"/>
              </a:buBlip>
              <a:defRPr>
                <a:solidFill>
                  <a:schemeClr val="accent6"/>
                </a:solidFill>
              </a:defRPr>
            </a:lvl4pPr>
            <a:lvl5pPr marL="2057400" indent="-228600">
              <a:buSzPct val="100000"/>
              <a:buFont typeface="Wingdings" charset="2"/>
              <a:buChar char="§"/>
              <a:defRPr>
                <a:solidFill>
                  <a:schemeClr val="accent6"/>
                </a:solidFill>
              </a:defRPr>
            </a:lvl5pPr>
            <a:lvl6pPr>
              <a:defRPr baseline="0">
                <a:solidFill>
                  <a:schemeClr val="accent6"/>
                </a:solidFill>
              </a:defRPr>
            </a:lvl6pPr>
            <a:lvl7pPr>
              <a:defRPr baseline="0">
                <a:solidFill>
                  <a:schemeClr val="accent6"/>
                </a:solidFill>
              </a:defRPr>
            </a:lvl7pPr>
            <a:lvl8pPr>
              <a:defRPr>
                <a:solidFill>
                  <a:schemeClr val="accent6"/>
                </a:solidFill>
              </a:defRPr>
            </a:lvl8pPr>
            <a:lvl9pPr marL="3886200" indent="-228600">
              <a:buFont typeface="Wingdings" charset="2"/>
              <a:buChar char="§"/>
              <a:defRPr>
                <a:solidFill>
                  <a:schemeClr val="accent6"/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219470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-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0" y="115325"/>
            <a:ext cx="12192000" cy="6276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0" y="6368650"/>
            <a:ext cx="12192000" cy="489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433595" y="6430762"/>
            <a:ext cx="1616046" cy="365125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fld id="{CE50E94D-77B3-449C-B4C3-4AE1123BB088}" type="datetime1">
              <a:rPr lang="fr-FR" smtClean="0">
                <a:solidFill>
                  <a:prstClr val="black"/>
                </a:solidFill>
              </a:rPr>
              <a:pPr/>
              <a:t>18/09/2020</a:t>
            </a:fld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7323123" y="6430762"/>
            <a:ext cx="3531690" cy="365125"/>
          </a:xfrm>
        </p:spPr>
        <p:txBody>
          <a:bodyPr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fr-FR">
                <a:solidFill>
                  <a:prstClr val="black"/>
                </a:solidFill>
              </a:rPr>
              <a:t>Titre de la présentation</a:t>
            </a:r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2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46542" y="6430762"/>
            <a:ext cx="307258" cy="365125"/>
          </a:xfrm>
        </p:spPr>
        <p:txBody>
          <a:bodyPr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7590C25-3C2D-40D7-9CB5-90AD7B210833}" type="slidenum">
              <a:rPr lang="fr-FR" smtClean="0">
                <a:solidFill>
                  <a:prstClr val="black"/>
                </a:solidFill>
              </a:rPr>
              <a:pPr/>
              <a:t>‹N°›</a:t>
            </a:fld>
            <a:endParaRPr lang="fr-FR" dirty="0">
              <a:solidFill>
                <a:prstClr val="black"/>
              </a:solidFill>
            </a:endParaRPr>
          </a:p>
        </p:txBody>
      </p:sp>
      <p:cxnSp>
        <p:nvCxnSpPr>
          <p:cNvPr id="28" name="Connecteur droit 27"/>
          <p:cNvCxnSpPr/>
          <p:nvPr userDrawn="1"/>
        </p:nvCxnSpPr>
        <p:spPr>
          <a:xfrm>
            <a:off x="10948991" y="6540696"/>
            <a:ext cx="0" cy="145257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 userDrawn="1"/>
        </p:nvSpPr>
        <p:spPr>
          <a:xfrm>
            <a:off x="0" y="6368649"/>
            <a:ext cx="12192000" cy="489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pic>
        <p:nvPicPr>
          <p:cNvPr id="30" name="Image 2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51" y="6455031"/>
            <a:ext cx="1388932" cy="336624"/>
          </a:xfrm>
          <a:prstGeom prst="rect">
            <a:avLst/>
          </a:prstGeom>
        </p:spPr>
      </p:pic>
      <p:sp>
        <p:nvSpPr>
          <p:cNvPr id="7" name="Shape 40"/>
          <p:cNvSpPr/>
          <p:nvPr userDrawn="1"/>
        </p:nvSpPr>
        <p:spPr>
          <a:xfrm>
            <a:off x="0" y="0"/>
            <a:ext cx="12192000" cy="204921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838200" y="360000"/>
            <a:ext cx="10515600" cy="50400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6" name="Shape 40"/>
          <p:cNvSpPr/>
          <p:nvPr userDrawn="1"/>
        </p:nvSpPr>
        <p:spPr>
          <a:xfrm>
            <a:off x="838200" y="1251318"/>
            <a:ext cx="595035" cy="61757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1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20" name="Shape 40"/>
          <p:cNvSpPr/>
          <p:nvPr userDrawn="1"/>
        </p:nvSpPr>
        <p:spPr>
          <a:xfrm>
            <a:off x="6194612" y="1251318"/>
            <a:ext cx="595035" cy="61757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864000"/>
            <a:ext cx="10515600" cy="360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sp>
        <p:nvSpPr>
          <p:cNvPr id="18" name="Espace réservé du contenu 13"/>
          <p:cNvSpPr>
            <a:spLocks noGrp="1"/>
          </p:cNvSpPr>
          <p:nvPr>
            <p:ph sz="quarter" idx="15"/>
          </p:nvPr>
        </p:nvSpPr>
        <p:spPr>
          <a:xfrm>
            <a:off x="838200" y="1624013"/>
            <a:ext cx="5159188" cy="443547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 marL="914400" indent="-457200">
              <a:buSzPct val="60000"/>
              <a:buFontTx/>
              <a:buBlip>
                <a:blip r:embed="rId3"/>
              </a:buBlip>
              <a:defRPr>
                <a:solidFill>
                  <a:schemeClr val="accent6"/>
                </a:solidFill>
              </a:defRPr>
            </a:lvl2pPr>
            <a:lvl3pPr marL="1257300" indent="-342900">
              <a:buFontTx/>
              <a:buBlip>
                <a:blip r:embed="rId4"/>
              </a:buBlip>
              <a:defRPr>
                <a:solidFill>
                  <a:schemeClr val="accent6"/>
                </a:solidFill>
              </a:defRPr>
            </a:lvl3pPr>
            <a:lvl4pPr marL="1600200" indent="-228600">
              <a:buFontTx/>
              <a:buBlip>
                <a:blip r:embed="rId5"/>
              </a:buBlip>
              <a:defRPr>
                <a:solidFill>
                  <a:schemeClr val="accent6"/>
                </a:solidFill>
              </a:defRPr>
            </a:lvl4pPr>
            <a:lvl5pPr marL="2057400" indent="-228600">
              <a:buSzPct val="100000"/>
              <a:buFont typeface="Wingdings" charset="2"/>
              <a:buChar char="§"/>
              <a:defRPr>
                <a:solidFill>
                  <a:schemeClr val="accent6"/>
                </a:solidFill>
              </a:defRPr>
            </a:lvl5pPr>
            <a:lvl6pPr>
              <a:defRPr baseline="0">
                <a:solidFill>
                  <a:schemeClr val="accent6"/>
                </a:solidFill>
              </a:defRPr>
            </a:lvl6pPr>
            <a:lvl7pPr>
              <a:defRPr baseline="0">
                <a:solidFill>
                  <a:schemeClr val="accent6"/>
                </a:solidFill>
              </a:defRPr>
            </a:lvl7pPr>
            <a:lvl8pPr>
              <a:defRPr>
                <a:solidFill>
                  <a:schemeClr val="accent6"/>
                </a:solidFill>
              </a:defRPr>
            </a:lvl8pPr>
            <a:lvl9pPr marL="3886200" indent="-228600">
              <a:buFont typeface="Wingdings" charset="2"/>
              <a:buChar char="§"/>
              <a:defRPr>
                <a:solidFill>
                  <a:schemeClr val="accent6"/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9" name="Espace réservé du contenu 13"/>
          <p:cNvSpPr>
            <a:spLocks noGrp="1"/>
          </p:cNvSpPr>
          <p:nvPr>
            <p:ph sz="quarter" idx="16"/>
          </p:nvPr>
        </p:nvSpPr>
        <p:spPr>
          <a:xfrm>
            <a:off x="6194612" y="1624013"/>
            <a:ext cx="5159188" cy="443547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 marL="914400" indent="-457200">
              <a:buSzPct val="60000"/>
              <a:buFontTx/>
              <a:buBlip>
                <a:blip r:embed="rId3"/>
              </a:buBlip>
              <a:defRPr>
                <a:solidFill>
                  <a:schemeClr val="accent6"/>
                </a:solidFill>
              </a:defRPr>
            </a:lvl2pPr>
            <a:lvl3pPr marL="1257300" indent="-342900">
              <a:buFontTx/>
              <a:buBlip>
                <a:blip r:embed="rId4"/>
              </a:buBlip>
              <a:defRPr>
                <a:solidFill>
                  <a:schemeClr val="accent6"/>
                </a:solidFill>
              </a:defRPr>
            </a:lvl3pPr>
            <a:lvl4pPr marL="1600200" indent="-228600">
              <a:buFontTx/>
              <a:buBlip>
                <a:blip r:embed="rId5"/>
              </a:buBlip>
              <a:defRPr>
                <a:solidFill>
                  <a:schemeClr val="accent6"/>
                </a:solidFill>
              </a:defRPr>
            </a:lvl4pPr>
            <a:lvl5pPr marL="2057400" indent="-228600">
              <a:buSzPct val="100000"/>
              <a:buFont typeface="Wingdings" charset="2"/>
              <a:buChar char="§"/>
              <a:defRPr>
                <a:solidFill>
                  <a:schemeClr val="accent6"/>
                </a:solidFill>
              </a:defRPr>
            </a:lvl5pPr>
            <a:lvl6pPr>
              <a:defRPr baseline="0">
                <a:solidFill>
                  <a:schemeClr val="accent6"/>
                </a:solidFill>
              </a:defRPr>
            </a:lvl6pPr>
            <a:lvl7pPr>
              <a:defRPr baseline="0">
                <a:solidFill>
                  <a:schemeClr val="accent6"/>
                </a:solidFill>
              </a:defRPr>
            </a:lvl7pPr>
            <a:lvl8pPr>
              <a:defRPr>
                <a:solidFill>
                  <a:schemeClr val="accent6"/>
                </a:solidFill>
              </a:defRPr>
            </a:lvl8pPr>
            <a:lvl9pPr marL="3886200" indent="-228600">
              <a:buFont typeface="Wingdings" charset="2"/>
              <a:buChar char="§"/>
              <a:defRPr>
                <a:solidFill>
                  <a:schemeClr val="accent6"/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7005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-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0" y="1"/>
            <a:ext cx="12192000" cy="6391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0" y="6368650"/>
            <a:ext cx="12192000" cy="489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433595" y="6430762"/>
            <a:ext cx="1616046" cy="365125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fld id="{CE50E94D-77B3-449C-B4C3-4AE1123BB088}" type="datetime1">
              <a:rPr lang="fr-FR" smtClean="0">
                <a:solidFill>
                  <a:prstClr val="black"/>
                </a:solidFill>
              </a:rPr>
              <a:pPr/>
              <a:t>18/09/2020</a:t>
            </a:fld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7323123" y="6430762"/>
            <a:ext cx="3531690" cy="365125"/>
          </a:xfrm>
        </p:spPr>
        <p:txBody>
          <a:bodyPr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fr-FR">
                <a:solidFill>
                  <a:prstClr val="black"/>
                </a:solidFill>
              </a:rPr>
              <a:t>Titre de la présentation</a:t>
            </a:r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2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46542" y="6430762"/>
            <a:ext cx="307258" cy="365125"/>
          </a:xfrm>
        </p:spPr>
        <p:txBody>
          <a:bodyPr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7590C25-3C2D-40D7-9CB5-90AD7B210833}" type="slidenum">
              <a:rPr lang="fr-FR" smtClean="0">
                <a:solidFill>
                  <a:prstClr val="black"/>
                </a:solidFill>
              </a:rPr>
              <a:pPr/>
              <a:t>‹N°›</a:t>
            </a:fld>
            <a:endParaRPr lang="fr-FR" dirty="0">
              <a:solidFill>
                <a:prstClr val="black"/>
              </a:solidFill>
            </a:endParaRPr>
          </a:p>
        </p:txBody>
      </p:sp>
      <p:cxnSp>
        <p:nvCxnSpPr>
          <p:cNvPr id="28" name="Connecteur droit 27"/>
          <p:cNvCxnSpPr/>
          <p:nvPr userDrawn="1"/>
        </p:nvCxnSpPr>
        <p:spPr>
          <a:xfrm>
            <a:off x="10948991" y="6540696"/>
            <a:ext cx="0" cy="145257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 userDrawn="1"/>
        </p:nvSpPr>
        <p:spPr>
          <a:xfrm>
            <a:off x="0" y="6368649"/>
            <a:ext cx="12192000" cy="489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pic>
        <p:nvPicPr>
          <p:cNvPr id="30" name="Image 2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51" y="6455031"/>
            <a:ext cx="1388932" cy="336624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-1"/>
            <a:ext cx="2431675" cy="3451123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bg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9765967" y="4557252"/>
            <a:ext cx="2426034" cy="1834245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997966" y="190800"/>
            <a:ext cx="6768000" cy="97200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2783840" y="327416"/>
            <a:ext cx="75474" cy="746035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4" hasCustomPrompt="1"/>
          </p:nvPr>
        </p:nvSpPr>
        <p:spPr>
          <a:xfrm>
            <a:off x="2997966" y="1188000"/>
            <a:ext cx="6768000" cy="360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sp>
        <p:nvSpPr>
          <p:cNvPr id="31" name="Espace réservé du contenu 13"/>
          <p:cNvSpPr>
            <a:spLocks noGrp="1"/>
          </p:cNvSpPr>
          <p:nvPr>
            <p:ph sz="quarter" idx="15"/>
          </p:nvPr>
        </p:nvSpPr>
        <p:spPr>
          <a:xfrm>
            <a:off x="2997964" y="1756799"/>
            <a:ext cx="2812899" cy="430268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 marL="914400" indent="-457200">
              <a:buSzPct val="60000"/>
              <a:buFontTx/>
              <a:buBlip>
                <a:blip r:embed="rId3"/>
              </a:buBlip>
              <a:defRPr>
                <a:solidFill>
                  <a:schemeClr val="accent6"/>
                </a:solidFill>
              </a:defRPr>
            </a:lvl2pPr>
            <a:lvl3pPr marL="1257300" indent="-342900">
              <a:buFontTx/>
              <a:buBlip>
                <a:blip r:embed="rId4"/>
              </a:buBlip>
              <a:defRPr>
                <a:solidFill>
                  <a:schemeClr val="accent6"/>
                </a:solidFill>
              </a:defRPr>
            </a:lvl3pPr>
            <a:lvl4pPr marL="1600200" indent="-228600">
              <a:buFontTx/>
              <a:buBlip>
                <a:blip r:embed="rId5"/>
              </a:buBlip>
              <a:defRPr>
                <a:solidFill>
                  <a:schemeClr val="accent6"/>
                </a:solidFill>
              </a:defRPr>
            </a:lvl4pPr>
            <a:lvl5pPr marL="2057400" indent="-228600">
              <a:buSzPct val="100000"/>
              <a:buFont typeface="Wingdings" charset="2"/>
              <a:buChar char="§"/>
              <a:defRPr>
                <a:solidFill>
                  <a:schemeClr val="accent6"/>
                </a:solidFill>
              </a:defRPr>
            </a:lvl5pPr>
            <a:lvl6pPr>
              <a:defRPr baseline="0">
                <a:solidFill>
                  <a:schemeClr val="accent6"/>
                </a:solidFill>
              </a:defRPr>
            </a:lvl6pPr>
            <a:lvl7pPr>
              <a:defRPr baseline="0">
                <a:solidFill>
                  <a:schemeClr val="accent6"/>
                </a:solidFill>
              </a:defRPr>
            </a:lvl7pPr>
            <a:lvl8pPr>
              <a:defRPr>
                <a:solidFill>
                  <a:schemeClr val="accent6"/>
                </a:solidFill>
              </a:defRPr>
            </a:lvl8pPr>
            <a:lvl9pPr marL="3886200" indent="-228600">
              <a:buFont typeface="Wingdings" charset="2"/>
              <a:buChar char="§"/>
              <a:defRPr>
                <a:solidFill>
                  <a:schemeClr val="accent6"/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33" name="Espace réservé du contenu 13"/>
          <p:cNvSpPr>
            <a:spLocks noGrp="1"/>
          </p:cNvSpPr>
          <p:nvPr>
            <p:ph sz="quarter" idx="16"/>
          </p:nvPr>
        </p:nvSpPr>
        <p:spPr>
          <a:xfrm>
            <a:off x="6381966" y="1756799"/>
            <a:ext cx="2812899" cy="430268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 marL="914400" indent="-457200">
              <a:buSzPct val="60000"/>
              <a:buFontTx/>
              <a:buBlip>
                <a:blip r:embed="rId3"/>
              </a:buBlip>
              <a:defRPr>
                <a:solidFill>
                  <a:schemeClr val="accent6"/>
                </a:solidFill>
              </a:defRPr>
            </a:lvl2pPr>
            <a:lvl3pPr marL="1257300" indent="-342900">
              <a:buFontTx/>
              <a:buBlip>
                <a:blip r:embed="rId4"/>
              </a:buBlip>
              <a:defRPr>
                <a:solidFill>
                  <a:schemeClr val="accent6"/>
                </a:solidFill>
              </a:defRPr>
            </a:lvl3pPr>
            <a:lvl4pPr marL="1600200" indent="-228600">
              <a:buFontTx/>
              <a:buBlip>
                <a:blip r:embed="rId5"/>
              </a:buBlip>
              <a:defRPr>
                <a:solidFill>
                  <a:schemeClr val="accent6"/>
                </a:solidFill>
              </a:defRPr>
            </a:lvl4pPr>
            <a:lvl5pPr marL="2057400" indent="-228600">
              <a:buSzPct val="100000"/>
              <a:buFont typeface="Wingdings" charset="2"/>
              <a:buChar char="§"/>
              <a:defRPr>
                <a:solidFill>
                  <a:schemeClr val="accent6"/>
                </a:solidFill>
              </a:defRPr>
            </a:lvl5pPr>
            <a:lvl6pPr>
              <a:defRPr baseline="0">
                <a:solidFill>
                  <a:schemeClr val="accent6"/>
                </a:solidFill>
              </a:defRPr>
            </a:lvl6pPr>
            <a:lvl7pPr>
              <a:defRPr baseline="0">
                <a:solidFill>
                  <a:schemeClr val="accent6"/>
                </a:solidFill>
              </a:defRPr>
            </a:lvl7pPr>
            <a:lvl8pPr>
              <a:defRPr>
                <a:solidFill>
                  <a:schemeClr val="accent6"/>
                </a:solidFill>
              </a:defRPr>
            </a:lvl8pPr>
            <a:lvl9pPr marL="3886200" indent="-228600">
              <a:buFont typeface="Wingdings" charset="2"/>
              <a:buChar char="§"/>
              <a:defRPr>
                <a:solidFill>
                  <a:schemeClr val="accent6"/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72982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 - Fiche Pers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115325"/>
            <a:ext cx="12192000" cy="6276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0" y="6368650"/>
            <a:ext cx="12192000" cy="489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2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433595" y="6430762"/>
            <a:ext cx="1616046" cy="365125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fld id="{CE50E94D-77B3-449C-B4C3-4AE1123BB088}" type="datetime1">
              <a:rPr lang="fr-FR" smtClean="0">
                <a:solidFill>
                  <a:prstClr val="black"/>
                </a:solidFill>
              </a:rPr>
              <a:pPr/>
              <a:t>18/09/2020</a:t>
            </a:fld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23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7323123" y="6430762"/>
            <a:ext cx="3531690" cy="365125"/>
          </a:xfrm>
        </p:spPr>
        <p:txBody>
          <a:bodyPr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fr-FR">
                <a:solidFill>
                  <a:prstClr val="black"/>
                </a:solidFill>
              </a:rPr>
              <a:t>Titre de la présentation</a:t>
            </a:r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24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46542" y="6430762"/>
            <a:ext cx="307258" cy="365125"/>
          </a:xfrm>
        </p:spPr>
        <p:txBody>
          <a:bodyPr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7590C25-3C2D-40D7-9CB5-90AD7B210833}" type="slidenum">
              <a:rPr lang="fr-FR" smtClean="0">
                <a:solidFill>
                  <a:prstClr val="black"/>
                </a:solidFill>
              </a:rPr>
              <a:pPr/>
              <a:t>‹N°›</a:t>
            </a:fld>
            <a:endParaRPr lang="fr-FR" dirty="0">
              <a:solidFill>
                <a:prstClr val="black"/>
              </a:solidFill>
            </a:endParaRPr>
          </a:p>
        </p:txBody>
      </p:sp>
      <p:cxnSp>
        <p:nvCxnSpPr>
          <p:cNvPr id="25" name="Connecteur droit 24"/>
          <p:cNvCxnSpPr/>
          <p:nvPr userDrawn="1"/>
        </p:nvCxnSpPr>
        <p:spPr>
          <a:xfrm>
            <a:off x="10948991" y="6540696"/>
            <a:ext cx="0" cy="145257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 userDrawn="1"/>
        </p:nvSpPr>
        <p:spPr>
          <a:xfrm>
            <a:off x="0" y="6368649"/>
            <a:ext cx="12192000" cy="489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pic>
        <p:nvPicPr>
          <p:cNvPr id="27" name="Imag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51" y="6455031"/>
            <a:ext cx="1388932" cy="33662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368413" y="825911"/>
            <a:ext cx="6071102" cy="1100324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20" name="Shape 40"/>
          <p:cNvSpPr/>
          <p:nvPr userDrawn="1"/>
        </p:nvSpPr>
        <p:spPr>
          <a:xfrm>
            <a:off x="5368413" y="2014783"/>
            <a:ext cx="595035" cy="61757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16" name="Espace réservé pour une image  15"/>
          <p:cNvSpPr>
            <a:spLocks noGrp="1"/>
          </p:cNvSpPr>
          <p:nvPr>
            <p:ph type="pic" sz="quarter" idx="13"/>
          </p:nvPr>
        </p:nvSpPr>
        <p:spPr>
          <a:xfrm>
            <a:off x="2436229" y="825911"/>
            <a:ext cx="2442129" cy="516785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29" name="Shape 40"/>
          <p:cNvSpPr/>
          <p:nvPr userDrawn="1"/>
        </p:nvSpPr>
        <p:spPr>
          <a:xfrm>
            <a:off x="0" y="0"/>
            <a:ext cx="12192000" cy="204921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36" name="Rectangle 35"/>
          <p:cNvSpPr/>
          <p:nvPr userDrawn="1"/>
        </p:nvSpPr>
        <p:spPr>
          <a:xfrm>
            <a:off x="3237" y="1607572"/>
            <a:ext cx="2431675" cy="3274143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18" name="Espace réservé du contenu 13"/>
          <p:cNvSpPr>
            <a:spLocks noGrp="1"/>
          </p:cNvSpPr>
          <p:nvPr>
            <p:ph sz="quarter" idx="15" hasCustomPrompt="1"/>
          </p:nvPr>
        </p:nvSpPr>
        <p:spPr>
          <a:xfrm>
            <a:off x="5368413" y="2240630"/>
            <a:ext cx="6071102" cy="3753136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6"/>
                </a:solidFill>
              </a:defRPr>
            </a:lvl1pPr>
            <a:lvl2pPr marL="914400" indent="-457200">
              <a:buSzPct val="60000"/>
              <a:buFontTx/>
              <a:buBlip>
                <a:blip r:embed="rId3"/>
              </a:buBlip>
              <a:defRPr>
                <a:solidFill>
                  <a:schemeClr val="accent6"/>
                </a:solidFill>
              </a:defRPr>
            </a:lvl2pPr>
            <a:lvl3pPr marL="1257300" indent="-342900">
              <a:buFontTx/>
              <a:buBlip>
                <a:blip r:embed="rId4"/>
              </a:buBlip>
              <a:defRPr>
                <a:solidFill>
                  <a:schemeClr val="accent6"/>
                </a:solidFill>
              </a:defRPr>
            </a:lvl3pPr>
            <a:lvl4pPr marL="1600200" indent="-228600">
              <a:buFontTx/>
              <a:buBlip>
                <a:blip r:embed="rId5"/>
              </a:buBlip>
              <a:defRPr>
                <a:solidFill>
                  <a:schemeClr val="accent6"/>
                </a:solidFill>
              </a:defRPr>
            </a:lvl4pPr>
            <a:lvl5pPr marL="2057400" indent="-228600">
              <a:buSzPct val="100000"/>
              <a:buFont typeface="Wingdings" charset="2"/>
              <a:buChar char="§"/>
              <a:defRPr>
                <a:solidFill>
                  <a:schemeClr val="accent6"/>
                </a:solidFill>
              </a:defRPr>
            </a:lvl5pPr>
            <a:lvl6pPr>
              <a:defRPr baseline="0">
                <a:solidFill>
                  <a:schemeClr val="accent6"/>
                </a:solidFill>
              </a:defRPr>
            </a:lvl6pPr>
            <a:lvl7pPr>
              <a:defRPr baseline="0">
                <a:solidFill>
                  <a:schemeClr val="accent6"/>
                </a:solidFill>
              </a:defRPr>
            </a:lvl7pPr>
            <a:lvl8pPr>
              <a:defRPr>
                <a:solidFill>
                  <a:schemeClr val="accent6"/>
                </a:solidFill>
              </a:defRPr>
            </a:lvl8pPr>
            <a:lvl9pPr marL="3886200" indent="-228600">
              <a:buFont typeface="Wingdings" charset="2"/>
              <a:buChar char="§"/>
              <a:defRPr>
                <a:solidFill>
                  <a:schemeClr val="accent6"/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  <a:endParaRPr lang="fr-FR" dirty="0"/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</a:t>
            </a:r>
          </a:p>
        </p:txBody>
      </p:sp>
    </p:spTree>
    <p:extLst>
      <p:ext uri="{BB962C8B-B14F-4D97-AF65-F5344CB8AC3E}">
        <p14:creationId xmlns:p14="http://schemas.microsoft.com/office/powerpoint/2010/main" val="54192185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358896"/>
          </a:xfrm>
          <a:prstGeom prst="rect">
            <a:avLst/>
          </a:prstGeom>
        </p:spPr>
      </p:pic>
      <p:pic>
        <p:nvPicPr>
          <p:cNvPr id="10" name="pasted-image.pdf"/>
          <p:cNvPicPr/>
          <p:nvPr userDrawn="1"/>
        </p:nvPicPr>
        <p:blipFill>
          <a:blip r:embed="rId3"/>
          <a:stretch>
            <a:fillRect/>
          </a:stretch>
        </p:blipFill>
        <p:spPr>
          <a:xfrm>
            <a:off x="5354832" y="6335996"/>
            <a:ext cx="1482337" cy="22111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433595" y="3566779"/>
            <a:ext cx="9144000" cy="16984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433595" y="5265217"/>
            <a:ext cx="9144000" cy="282144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fr-FR" dirty="0"/>
          </a:p>
        </p:txBody>
      </p:sp>
      <p:sp>
        <p:nvSpPr>
          <p:cNvPr id="18" name="Shape 40"/>
          <p:cNvSpPr/>
          <p:nvPr userDrawn="1"/>
        </p:nvSpPr>
        <p:spPr>
          <a:xfrm>
            <a:off x="0" y="3153975"/>
            <a:ext cx="12192000" cy="204921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737007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 - Chiffres clef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 userDrawn="1"/>
        </p:nvSpPr>
        <p:spPr>
          <a:xfrm>
            <a:off x="0" y="115325"/>
            <a:ext cx="12192000" cy="6276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0" y="6368650"/>
            <a:ext cx="12192000" cy="489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7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433595" y="6430762"/>
            <a:ext cx="1616046" cy="365125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fld id="{CE50E94D-77B3-449C-B4C3-4AE1123BB088}" type="datetime1">
              <a:rPr lang="fr-FR" smtClean="0">
                <a:solidFill>
                  <a:prstClr val="black"/>
                </a:solidFill>
              </a:rPr>
              <a:pPr/>
              <a:t>18/09/2020</a:t>
            </a:fld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28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7323123" y="6430762"/>
            <a:ext cx="3531690" cy="365125"/>
          </a:xfrm>
        </p:spPr>
        <p:txBody>
          <a:bodyPr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fr-FR">
                <a:solidFill>
                  <a:prstClr val="black"/>
                </a:solidFill>
              </a:rPr>
              <a:t>Titre de la présentation</a:t>
            </a:r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29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46542" y="6430762"/>
            <a:ext cx="307258" cy="365125"/>
          </a:xfrm>
        </p:spPr>
        <p:txBody>
          <a:bodyPr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7590C25-3C2D-40D7-9CB5-90AD7B210833}" type="slidenum">
              <a:rPr lang="fr-FR" smtClean="0">
                <a:solidFill>
                  <a:prstClr val="black"/>
                </a:solidFill>
              </a:rPr>
              <a:pPr/>
              <a:t>‹N°›</a:t>
            </a:fld>
            <a:endParaRPr lang="fr-FR" dirty="0">
              <a:solidFill>
                <a:prstClr val="black"/>
              </a:solidFill>
            </a:endParaRPr>
          </a:p>
        </p:txBody>
      </p:sp>
      <p:cxnSp>
        <p:nvCxnSpPr>
          <p:cNvPr id="30" name="Connecteur droit 29"/>
          <p:cNvCxnSpPr/>
          <p:nvPr userDrawn="1"/>
        </p:nvCxnSpPr>
        <p:spPr>
          <a:xfrm>
            <a:off x="10948991" y="6540696"/>
            <a:ext cx="0" cy="145257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 userDrawn="1"/>
        </p:nvSpPr>
        <p:spPr>
          <a:xfrm>
            <a:off x="0" y="6368649"/>
            <a:ext cx="12192000" cy="489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pic>
        <p:nvPicPr>
          <p:cNvPr id="32" name="Imag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51" y="6455031"/>
            <a:ext cx="1388932" cy="336624"/>
          </a:xfrm>
          <a:prstGeom prst="rect">
            <a:avLst/>
          </a:prstGeom>
        </p:spPr>
      </p:pic>
      <p:sp>
        <p:nvSpPr>
          <p:cNvPr id="7" name="Shape 40"/>
          <p:cNvSpPr/>
          <p:nvPr userDrawn="1"/>
        </p:nvSpPr>
        <p:spPr>
          <a:xfrm>
            <a:off x="0" y="0"/>
            <a:ext cx="12192000" cy="204921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839358" y="507440"/>
            <a:ext cx="6928528" cy="1021223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33595" y="1958254"/>
            <a:ext cx="2385642" cy="1440000"/>
          </a:xfrm>
          <a:gradFill>
            <a:gsLst>
              <a:gs pos="0">
                <a:schemeClr val="bg2"/>
              </a:gs>
              <a:gs pos="100000">
                <a:schemeClr val="accent1"/>
              </a:gs>
            </a:gsLst>
            <a:lin ang="0" scaled="0"/>
          </a:gradFill>
        </p:spPr>
        <p:txBody>
          <a:bodyPr wrap="none" lIns="288000" tIns="288000" anchor="ctr"/>
          <a:lstStyle>
            <a:lvl1pPr marL="0" indent="0">
              <a:lnSpc>
                <a:spcPct val="50000"/>
              </a:lnSpc>
              <a:spcBef>
                <a:spcPts val="0"/>
              </a:spcBef>
              <a:buNone/>
              <a:defRPr sz="6600" b="0">
                <a:solidFill>
                  <a:schemeClr val="accent6"/>
                </a:solidFill>
              </a:defRPr>
            </a:lvl1pPr>
            <a:lvl2pPr marL="88900" indent="0">
              <a:lnSpc>
                <a:spcPct val="100000"/>
              </a:lnSpc>
              <a:spcBef>
                <a:spcPts val="0"/>
              </a:spcBef>
              <a:buFont typeface="+mj-lt"/>
              <a:buNone/>
              <a:defRPr sz="1200" b="1">
                <a:solidFill>
                  <a:schemeClr val="accent6"/>
                </a:solidFill>
              </a:defRPr>
            </a:lvl2pPr>
            <a:lvl3pPr marL="88900" indent="0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</a:defRPr>
            </a:lvl3pPr>
            <a:lvl4pPr marL="92075" indent="-92075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 marL="176213" indent="-84138">
              <a:lnSpc>
                <a:spcPct val="100000"/>
              </a:lnSpc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19" name="Espace réservé du contenu 2"/>
          <p:cNvSpPr>
            <a:spLocks noGrp="1"/>
          </p:cNvSpPr>
          <p:nvPr>
            <p:ph idx="13"/>
          </p:nvPr>
        </p:nvSpPr>
        <p:spPr>
          <a:xfrm>
            <a:off x="4935913" y="1958254"/>
            <a:ext cx="2329279" cy="1440000"/>
          </a:xfr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</p:spPr>
        <p:txBody>
          <a:bodyPr wrap="none" lIns="288000" tIns="288000" anchor="ctr"/>
          <a:lstStyle>
            <a:lvl1pPr marL="0" indent="0">
              <a:lnSpc>
                <a:spcPct val="50000"/>
              </a:lnSpc>
              <a:spcBef>
                <a:spcPts val="0"/>
              </a:spcBef>
              <a:buNone/>
              <a:defRPr sz="6600" b="0">
                <a:solidFill>
                  <a:schemeClr val="accent6"/>
                </a:solidFill>
              </a:defRPr>
            </a:lvl1pPr>
            <a:lvl2pPr marL="88900" indent="0">
              <a:lnSpc>
                <a:spcPct val="100000"/>
              </a:lnSpc>
              <a:spcBef>
                <a:spcPts val="0"/>
              </a:spcBef>
              <a:buFont typeface="+mj-lt"/>
              <a:buNone/>
              <a:defRPr sz="1200" b="1">
                <a:solidFill>
                  <a:schemeClr val="accent6"/>
                </a:solidFill>
              </a:defRPr>
            </a:lvl2pPr>
            <a:lvl3pPr marL="88900" indent="0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</a:defRPr>
            </a:lvl3pPr>
            <a:lvl4pPr marL="92075" indent="-92075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 marL="176213" indent="-84138">
              <a:lnSpc>
                <a:spcPct val="100000"/>
              </a:lnSpc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0" name="Espace réservé du contenu 2"/>
          <p:cNvSpPr>
            <a:spLocks noGrp="1"/>
          </p:cNvSpPr>
          <p:nvPr>
            <p:ph idx="14"/>
          </p:nvPr>
        </p:nvSpPr>
        <p:spPr>
          <a:xfrm>
            <a:off x="7381867" y="1958254"/>
            <a:ext cx="2387022" cy="1440000"/>
          </a:xfrm>
          <a:gradFill>
            <a:gsLst>
              <a:gs pos="0">
                <a:schemeClr val="bg2"/>
              </a:gs>
              <a:gs pos="100000">
                <a:schemeClr val="accent4"/>
              </a:gs>
            </a:gsLst>
            <a:lin ang="0" scaled="0"/>
          </a:gradFill>
        </p:spPr>
        <p:txBody>
          <a:bodyPr wrap="none" lIns="288000" tIns="288000" anchor="ctr"/>
          <a:lstStyle>
            <a:lvl1pPr marL="0" indent="0">
              <a:lnSpc>
                <a:spcPct val="50000"/>
              </a:lnSpc>
              <a:spcBef>
                <a:spcPts val="0"/>
              </a:spcBef>
              <a:buNone/>
              <a:defRPr sz="6600" b="0">
                <a:solidFill>
                  <a:schemeClr val="accent6"/>
                </a:solidFill>
              </a:defRPr>
            </a:lvl1pPr>
            <a:lvl2pPr marL="88900" indent="0">
              <a:lnSpc>
                <a:spcPct val="100000"/>
              </a:lnSpc>
              <a:spcBef>
                <a:spcPts val="0"/>
              </a:spcBef>
              <a:buFont typeface="+mj-lt"/>
              <a:buNone/>
              <a:defRPr sz="1200" b="1">
                <a:solidFill>
                  <a:schemeClr val="accent6"/>
                </a:solidFill>
              </a:defRPr>
            </a:lvl2pPr>
            <a:lvl3pPr marL="88900" indent="0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</a:defRPr>
            </a:lvl3pPr>
            <a:lvl4pPr marL="92075" indent="-92075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 marL="176213" indent="-84138">
              <a:lnSpc>
                <a:spcPct val="100000"/>
              </a:lnSpc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1" name="Espace réservé du contenu 2"/>
          <p:cNvSpPr>
            <a:spLocks noGrp="1"/>
          </p:cNvSpPr>
          <p:nvPr>
            <p:ph idx="15"/>
          </p:nvPr>
        </p:nvSpPr>
        <p:spPr>
          <a:xfrm>
            <a:off x="2433594" y="3516931"/>
            <a:ext cx="3885867" cy="1440000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0" scaled="0"/>
          </a:gradFill>
        </p:spPr>
        <p:txBody>
          <a:bodyPr wrap="none" lIns="288000" tIns="288000" anchor="ctr"/>
          <a:lstStyle>
            <a:lvl1pPr marL="0" indent="0">
              <a:lnSpc>
                <a:spcPct val="50000"/>
              </a:lnSpc>
              <a:spcBef>
                <a:spcPts val="0"/>
              </a:spcBef>
              <a:buNone/>
              <a:defRPr sz="6600" b="0">
                <a:solidFill>
                  <a:schemeClr val="accent6"/>
                </a:solidFill>
              </a:defRPr>
            </a:lvl1pPr>
            <a:lvl2pPr marL="88900" indent="0">
              <a:lnSpc>
                <a:spcPct val="100000"/>
              </a:lnSpc>
              <a:spcBef>
                <a:spcPts val="0"/>
              </a:spcBef>
              <a:buFont typeface="+mj-lt"/>
              <a:buNone/>
              <a:defRPr sz="1200" b="1">
                <a:solidFill>
                  <a:schemeClr val="accent6"/>
                </a:solidFill>
              </a:defRPr>
            </a:lvl2pPr>
            <a:lvl3pPr marL="88900" indent="0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</a:defRPr>
            </a:lvl3pPr>
            <a:lvl4pPr marL="92075" indent="-92075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 marL="176213" indent="-84138">
              <a:lnSpc>
                <a:spcPct val="100000"/>
              </a:lnSpc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3" name="Espace réservé du contenu 2"/>
          <p:cNvSpPr>
            <a:spLocks noGrp="1"/>
          </p:cNvSpPr>
          <p:nvPr>
            <p:ph idx="16"/>
          </p:nvPr>
        </p:nvSpPr>
        <p:spPr>
          <a:xfrm>
            <a:off x="6436137" y="3516931"/>
            <a:ext cx="1608039" cy="1440000"/>
          </a:xfrm>
          <a:gradFill>
            <a:gsLst>
              <a:gs pos="0">
                <a:schemeClr val="bg2"/>
              </a:gs>
              <a:gs pos="100000">
                <a:schemeClr val="accent1"/>
              </a:gs>
            </a:gsLst>
            <a:lin ang="0" scaled="0"/>
          </a:gradFill>
        </p:spPr>
        <p:txBody>
          <a:bodyPr wrap="none" lIns="288000" tIns="288000" anchor="ctr"/>
          <a:lstStyle>
            <a:lvl1pPr marL="0" indent="0">
              <a:lnSpc>
                <a:spcPct val="50000"/>
              </a:lnSpc>
              <a:spcBef>
                <a:spcPts val="0"/>
              </a:spcBef>
              <a:buNone/>
              <a:defRPr sz="6600" b="0">
                <a:solidFill>
                  <a:schemeClr val="accent6"/>
                </a:solidFill>
              </a:defRPr>
            </a:lvl1pPr>
            <a:lvl2pPr marL="88900" indent="0">
              <a:lnSpc>
                <a:spcPct val="100000"/>
              </a:lnSpc>
              <a:spcBef>
                <a:spcPts val="0"/>
              </a:spcBef>
              <a:buFont typeface="+mj-lt"/>
              <a:buNone/>
              <a:defRPr sz="1200" b="1">
                <a:solidFill>
                  <a:schemeClr val="accent6"/>
                </a:solidFill>
              </a:defRPr>
            </a:lvl2pPr>
            <a:lvl3pPr marL="88900" indent="0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</a:defRPr>
            </a:lvl3pPr>
            <a:lvl4pPr marL="92075" indent="-92075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 marL="176213" indent="-84138">
              <a:lnSpc>
                <a:spcPct val="100000"/>
              </a:lnSpc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4" name="Espace réservé du contenu 2"/>
          <p:cNvSpPr>
            <a:spLocks noGrp="1"/>
          </p:cNvSpPr>
          <p:nvPr>
            <p:ph idx="17"/>
          </p:nvPr>
        </p:nvSpPr>
        <p:spPr>
          <a:xfrm>
            <a:off x="8160851" y="3516931"/>
            <a:ext cx="1608038" cy="1440000"/>
          </a:xfr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</p:spPr>
        <p:txBody>
          <a:bodyPr wrap="none" lIns="288000" tIns="288000" anchor="ctr"/>
          <a:lstStyle>
            <a:lvl1pPr marL="0" indent="0">
              <a:lnSpc>
                <a:spcPct val="50000"/>
              </a:lnSpc>
              <a:spcBef>
                <a:spcPts val="0"/>
              </a:spcBef>
              <a:buNone/>
              <a:defRPr sz="6600" b="0">
                <a:solidFill>
                  <a:schemeClr val="accent6"/>
                </a:solidFill>
              </a:defRPr>
            </a:lvl1pPr>
            <a:lvl2pPr marL="88900" indent="0">
              <a:lnSpc>
                <a:spcPct val="100000"/>
              </a:lnSpc>
              <a:spcBef>
                <a:spcPts val="0"/>
              </a:spcBef>
              <a:buFont typeface="+mj-lt"/>
              <a:buNone/>
              <a:defRPr sz="1200" b="1">
                <a:solidFill>
                  <a:schemeClr val="accent6"/>
                </a:solidFill>
              </a:defRPr>
            </a:lvl2pPr>
            <a:lvl3pPr marL="88900" indent="0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</a:defRPr>
            </a:lvl3pPr>
            <a:lvl4pPr marL="92075" indent="-92075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 marL="176213" indent="-84138">
              <a:lnSpc>
                <a:spcPct val="100000"/>
              </a:lnSpc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215579870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 - Chiffres clef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 userDrawn="1"/>
        </p:nvSpPr>
        <p:spPr>
          <a:xfrm>
            <a:off x="0" y="1"/>
            <a:ext cx="12192000" cy="6391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9765967" y="5737122"/>
            <a:ext cx="2426034" cy="654375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850486" y="612801"/>
            <a:ext cx="6768000" cy="923344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23" name="Espace réservé du contenu 2"/>
          <p:cNvSpPr>
            <a:spLocks noGrp="1"/>
          </p:cNvSpPr>
          <p:nvPr>
            <p:ph idx="1"/>
          </p:nvPr>
        </p:nvSpPr>
        <p:spPr>
          <a:xfrm>
            <a:off x="3154075" y="1980080"/>
            <a:ext cx="1722362" cy="1440000"/>
          </a:xfrm>
          <a:noFill/>
        </p:spPr>
        <p:txBody>
          <a:bodyPr wrap="none" lIns="0" tIns="0" anchor="ctr"/>
          <a:lstStyle>
            <a:lvl1pPr marL="0" indent="0">
              <a:lnSpc>
                <a:spcPct val="50000"/>
              </a:lnSpc>
              <a:spcBef>
                <a:spcPts val="0"/>
              </a:spcBef>
              <a:buNone/>
              <a:defRPr sz="6600" b="0">
                <a:solidFill>
                  <a:schemeClr val="accent6"/>
                </a:solidFill>
              </a:defRPr>
            </a:lvl1pPr>
            <a:lvl2pPr marL="88900" indent="0">
              <a:lnSpc>
                <a:spcPct val="100000"/>
              </a:lnSpc>
              <a:spcBef>
                <a:spcPts val="0"/>
              </a:spcBef>
              <a:buFont typeface="+mj-lt"/>
              <a:buNone/>
              <a:defRPr sz="1200" b="1">
                <a:solidFill>
                  <a:schemeClr val="accent6"/>
                </a:solidFill>
              </a:defRPr>
            </a:lvl2pPr>
            <a:lvl3pPr marL="88900" indent="0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accent6"/>
                </a:solidFill>
              </a:defRPr>
            </a:lvl3pPr>
            <a:lvl4pPr marL="92075" indent="-92075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 marL="176213" indent="-84138">
              <a:lnSpc>
                <a:spcPct val="100000"/>
              </a:lnSpc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5" name="Espace réservé du contenu 2"/>
          <p:cNvSpPr>
            <a:spLocks noGrp="1"/>
          </p:cNvSpPr>
          <p:nvPr>
            <p:ph idx="13"/>
          </p:nvPr>
        </p:nvSpPr>
        <p:spPr>
          <a:xfrm>
            <a:off x="5310041" y="1980080"/>
            <a:ext cx="1722362" cy="1440000"/>
          </a:xfrm>
          <a:noFill/>
        </p:spPr>
        <p:txBody>
          <a:bodyPr wrap="none" lIns="0" tIns="0" anchor="ctr"/>
          <a:lstStyle>
            <a:lvl1pPr marL="0" indent="0">
              <a:lnSpc>
                <a:spcPct val="50000"/>
              </a:lnSpc>
              <a:spcBef>
                <a:spcPts val="0"/>
              </a:spcBef>
              <a:buNone/>
              <a:defRPr sz="6600" b="0">
                <a:solidFill>
                  <a:schemeClr val="accent6"/>
                </a:solidFill>
              </a:defRPr>
            </a:lvl1pPr>
            <a:lvl2pPr marL="88900" indent="0">
              <a:lnSpc>
                <a:spcPct val="100000"/>
              </a:lnSpc>
              <a:spcBef>
                <a:spcPts val="0"/>
              </a:spcBef>
              <a:buFont typeface="+mj-lt"/>
              <a:buNone/>
              <a:defRPr sz="1200" b="1">
                <a:solidFill>
                  <a:schemeClr val="accent6"/>
                </a:solidFill>
              </a:defRPr>
            </a:lvl2pPr>
            <a:lvl3pPr marL="88900" indent="0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accent6"/>
                </a:solidFill>
              </a:defRPr>
            </a:lvl3pPr>
            <a:lvl4pPr marL="92075" indent="-92075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 marL="176213" indent="-84138">
              <a:lnSpc>
                <a:spcPct val="100000"/>
              </a:lnSpc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7" name="Espace réservé du contenu 2"/>
          <p:cNvSpPr>
            <a:spLocks noGrp="1"/>
          </p:cNvSpPr>
          <p:nvPr>
            <p:ph idx="14"/>
          </p:nvPr>
        </p:nvSpPr>
        <p:spPr>
          <a:xfrm>
            <a:off x="7754803" y="1980080"/>
            <a:ext cx="1722362" cy="1440000"/>
          </a:xfrm>
          <a:noFill/>
        </p:spPr>
        <p:txBody>
          <a:bodyPr wrap="none" lIns="0" tIns="0" anchor="ctr"/>
          <a:lstStyle>
            <a:lvl1pPr marL="0" indent="0">
              <a:lnSpc>
                <a:spcPct val="50000"/>
              </a:lnSpc>
              <a:spcBef>
                <a:spcPts val="0"/>
              </a:spcBef>
              <a:buNone/>
              <a:defRPr sz="6600" b="0">
                <a:solidFill>
                  <a:schemeClr val="accent6"/>
                </a:solidFill>
              </a:defRPr>
            </a:lvl1pPr>
            <a:lvl2pPr marL="88900" indent="0">
              <a:lnSpc>
                <a:spcPct val="100000"/>
              </a:lnSpc>
              <a:spcBef>
                <a:spcPts val="0"/>
              </a:spcBef>
              <a:buFont typeface="+mj-lt"/>
              <a:buNone/>
              <a:defRPr sz="1200" b="1">
                <a:solidFill>
                  <a:schemeClr val="accent6"/>
                </a:solidFill>
              </a:defRPr>
            </a:lvl2pPr>
            <a:lvl3pPr marL="88900" indent="0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accent6"/>
                </a:solidFill>
              </a:defRPr>
            </a:lvl3pPr>
            <a:lvl4pPr marL="92075" indent="-92075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 marL="176213" indent="-84138">
              <a:lnSpc>
                <a:spcPct val="100000"/>
              </a:lnSpc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9" name="Espace réservé du contenu 2"/>
          <p:cNvSpPr>
            <a:spLocks noGrp="1"/>
          </p:cNvSpPr>
          <p:nvPr>
            <p:ph idx="15"/>
          </p:nvPr>
        </p:nvSpPr>
        <p:spPr>
          <a:xfrm>
            <a:off x="3154075" y="3908259"/>
            <a:ext cx="1722362" cy="1440000"/>
          </a:xfrm>
          <a:noFill/>
        </p:spPr>
        <p:txBody>
          <a:bodyPr wrap="none" lIns="0" tIns="0" anchor="ctr"/>
          <a:lstStyle>
            <a:lvl1pPr marL="0" indent="0">
              <a:lnSpc>
                <a:spcPct val="50000"/>
              </a:lnSpc>
              <a:spcBef>
                <a:spcPts val="0"/>
              </a:spcBef>
              <a:buNone/>
              <a:defRPr sz="6600" b="0">
                <a:solidFill>
                  <a:schemeClr val="accent6"/>
                </a:solidFill>
              </a:defRPr>
            </a:lvl1pPr>
            <a:lvl2pPr marL="88900" indent="0">
              <a:lnSpc>
                <a:spcPct val="100000"/>
              </a:lnSpc>
              <a:spcBef>
                <a:spcPts val="0"/>
              </a:spcBef>
              <a:buFont typeface="+mj-lt"/>
              <a:buNone/>
              <a:defRPr sz="1200" b="1">
                <a:solidFill>
                  <a:schemeClr val="accent6"/>
                </a:solidFill>
              </a:defRPr>
            </a:lvl2pPr>
            <a:lvl3pPr marL="88900" indent="0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accent6"/>
                </a:solidFill>
              </a:defRPr>
            </a:lvl3pPr>
            <a:lvl4pPr marL="92075" indent="-92075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 marL="176213" indent="-84138">
              <a:lnSpc>
                <a:spcPct val="100000"/>
              </a:lnSpc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31" name="Espace réservé du contenu 2"/>
          <p:cNvSpPr>
            <a:spLocks noGrp="1"/>
          </p:cNvSpPr>
          <p:nvPr>
            <p:ph idx="16"/>
          </p:nvPr>
        </p:nvSpPr>
        <p:spPr>
          <a:xfrm>
            <a:off x="5310041" y="3908259"/>
            <a:ext cx="1722362" cy="1440000"/>
          </a:xfrm>
          <a:noFill/>
        </p:spPr>
        <p:txBody>
          <a:bodyPr wrap="none" lIns="0" tIns="0" anchor="ctr"/>
          <a:lstStyle>
            <a:lvl1pPr marL="0" indent="0">
              <a:lnSpc>
                <a:spcPct val="50000"/>
              </a:lnSpc>
              <a:spcBef>
                <a:spcPts val="0"/>
              </a:spcBef>
              <a:buNone/>
              <a:defRPr sz="6600" b="0">
                <a:solidFill>
                  <a:schemeClr val="accent6"/>
                </a:solidFill>
              </a:defRPr>
            </a:lvl1pPr>
            <a:lvl2pPr marL="88900" indent="0">
              <a:lnSpc>
                <a:spcPct val="100000"/>
              </a:lnSpc>
              <a:spcBef>
                <a:spcPts val="0"/>
              </a:spcBef>
              <a:buFont typeface="+mj-lt"/>
              <a:buNone/>
              <a:defRPr sz="1200" b="1">
                <a:solidFill>
                  <a:schemeClr val="accent6"/>
                </a:solidFill>
              </a:defRPr>
            </a:lvl2pPr>
            <a:lvl3pPr marL="88900" indent="0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accent6"/>
                </a:solidFill>
              </a:defRPr>
            </a:lvl3pPr>
            <a:lvl4pPr marL="92075" indent="-92075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 marL="176213" indent="-84138">
              <a:lnSpc>
                <a:spcPct val="100000"/>
              </a:lnSpc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33" name="Espace réservé du contenu 2"/>
          <p:cNvSpPr>
            <a:spLocks noGrp="1"/>
          </p:cNvSpPr>
          <p:nvPr>
            <p:ph idx="17"/>
          </p:nvPr>
        </p:nvSpPr>
        <p:spPr>
          <a:xfrm>
            <a:off x="7754803" y="3908259"/>
            <a:ext cx="1722362" cy="1440000"/>
          </a:xfrm>
          <a:noFill/>
        </p:spPr>
        <p:txBody>
          <a:bodyPr wrap="none" lIns="0" tIns="0" anchor="ctr"/>
          <a:lstStyle>
            <a:lvl1pPr marL="0" indent="0">
              <a:lnSpc>
                <a:spcPct val="50000"/>
              </a:lnSpc>
              <a:spcBef>
                <a:spcPts val="0"/>
              </a:spcBef>
              <a:buNone/>
              <a:defRPr sz="6600" b="0">
                <a:solidFill>
                  <a:schemeClr val="accent6"/>
                </a:solidFill>
              </a:defRPr>
            </a:lvl1pPr>
            <a:lvl2pPr marL="88900" indent="0">
              <a:lnSpc>
                <a:spcPct val="100000"/>
              </a:lnSpc>
              <a:spcBef>
                <a:spcPts val="0"/>
              </a:spcBef>
              <a:buFont typeface="+mj-lt"/>
              <a:buNone/>
              <a:defRPr sz="1200" b="1">
                <a:solidFill>
                  <a:schemeClr val="accent6"/>
                </a:solidFill>
              </a:defRPr>
            </a:lvl2pPr>
            <a:lvl3pPr marL="88900" indent="0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accent6"/>
                </a:solidFill>
              </a:defRPr>
            </a:lvl3pPr>
            <a:lvl4pPr marL="92075" indent="-92075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 marL="176213" indent="-84138">
              <a:lnSpc>
                <a:spcPct val="100000"/>
              </a:lnSpc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42" name="Rectangle 41"/>
          <p:cNvSpPr/>
          <p:nvPr userDrawn="1"/>
        </p:nvSpPr>
        <p:spPr>
          <a:xfrm>
            <a:off x="0" y="6368650"/>
            <a:ext cx="12192000" cy="489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43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433595" y="6430762"/>
            <a:ext cx="1616046" cy="365125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fld id="{CE50E94D-77B3-449C-B4C3-4AE1123BB088}" type="datetime1">
              <a:rPr lang="fr-FR" smtClean="0">
                <a:solidFill>
                  <a:prstClr val="black"/>
                </a:solidFill>
              </a:rPr>
              <a:pPr/>
              <a:t>18/09/2020</a:t>
            </a:fld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4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7323123" y="6430762"/>
            <a:ext cx="3531690" cy="365125"/>
          </a:xfrm>
        </p:spPr>
        <p:txBody>
          <a:bodyPr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fr-FR">
                <a:solidFill>
                  <a:prstClr val="black"/>
                </a:solidFill>
              </a:rPr>
              <a:t>Titre de la présentation</a:t>
            </a:r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4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46542" y="6430762"/>
            <a:ext cx="307258" cy="365125"/>
          </a:xfrm>
        </p:spPr>
        <p:txBody>
          <a:bodyPr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7590C25-3C2D-40D7-9CB5-90AD7B210833}" type="slidenum">
              <a:rPr lang="fr-FR" smtClean="0">
                <a:solidFill>
                  <a:prstClr val="black"/>
                </a:solidFill>
              </a:rPr>
              <a:pPr/>
              <a:t>‹N°›</a:t>
            </a:fld>
            <a:endParaRPr lang="fr-FR" dirty="0">
              <a:solidFill>
                <a:prstClr val="black"/>
              </a:solidFill>
            </a:endParaRPr>
          </a:p>
        </p:txBody>
      </p:sp>
      <p:cxnSp>
        <p:nvCxnSpPr>
          <p:cNvPr id="46" name="Connecteur droit 45"/>
          <p:cNvCxnSpPr/>
          <p:nvPr userDrawn="1"/>
        </p:nvCxnSpPr>
        <p:spPr>
          <a:xfrm>
            <a:off x="10948991" y="6540696"/>
            <a:ext cx="0" cy="145257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 userDrawn="1"/>
        </p:nvSpPr>
        <p:spPr>
          <a:xfrm>
            <a:off x="0" y="6368649"/>
            <a:ext cx="12192000" cy="489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pic>
        <p:nvPicPr>
          <p:cNvPr id="48" name="Image 4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51" y="6455031"/>
            <a:ext cx="1388932" cy="336624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0" y="-1"/>
            <a:ext cx="2431675" cy="345112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>
                  <a:lumMod val="97000"/>
                  <a:lumOff val="3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14526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 - Graphiq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0" y="115325"/>
            <a:ext cx="12192000" cy="6276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0" y="6368650"/>
            <a:ext cx="12192000" cy="489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433595" y="6430762"/>
            <a:ext cx="1616046" cy="365125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fld id="{CE50E94D-77B3-449C-B4C3-4AE1123BB088}" type="datetime1">
              <a:rPr lang="fr-FR" smtClean="0">
                <a:solidFill>
                  <a:prstClr val="black"/>
                </a:solidFill>
              </a:rPr>
              <a:pPr/>
              <a:t>18/09/2020</a:t>
            </a:fld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7323123" y="6430762"/>
            <a:ext cx="3531690" cy="365125"/>
          </a:xfrm>
        </p:spPr>
        <p:txBody>
          <a:bodyPr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fr-FR">
                <a:solidFill>
                  <a:prstClr val="black"/>
                </a:solidFill>
              </a:rPr>
              <a:t>Titre de la présentation</a:t>
            </a:r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2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46542" y="6430762"/>
            <a:ext cx="307258" cy="365125"/>
          </a:xfrm>
        </p:spPr>
        <p:txBody>
          <a:bodyPr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7590C25-3C2D-40D7-9CB5-90AD7B210833}" type="slidenum">
              <a:rPr lang="fr-FR" smtClean="0">
                <a:solidFill>
                  <a:prstClr val="black"/>
                </a:solidFill>
              </a:rPr>
              <a:pPr/>
              <a:t>‹N°›</a:t>
            </a:fld>
            <a:endParaRPr lang="fr-FR" dirty="0">
              <a:solidFill>
                <a:prstClr val="black"/>
              </a:solidFill>
            </a:endParaRPr>
          </a:p>
        </p:txBody>
      </p:sp>
      <p:cxnSp>
        <p:nvCxnSpPr>
          <p:cNvPr id="28" name="Connecteur droit 27"/>
          <p:cNvCxnSpPr/>
          <p:nvPr userDrawn="1"/>
        </p:nvCxnSpPr>
        <p:spPr>
          <a:xfrm>
            <a:off x="10948991" y="6540696"/>
            <a:ext cx="0" cy="145257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 userDrawn="1"/>
        </p:nvSpPr>
        <p:spPr>
          <a:xfrm>
            <a:off x="0" y="6368649"/>
            <a:ext cx="12192000" cy="489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pic>
        <p:nvPicPr>
          <p:cNvPr id="30" name="Image 2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51" y="6455031"/>
            <a:ext cx="1388932" cy="336624"/>
          </a:xfrm>
          <a:prstGeom prst="rect">
            <a:avLst/>
          </a:prstGeom>
        </p:spPr>
      </p:pic>
      <p:sp>
        <p:nvSpPr>
          <p:cNvPr id="7" name="Shape 40"/>
          <p:cNvSpPr/>
          <p:nvPr userDrawn="1"/>
        </p:nvSpPr>
        <p:spPr>
          <a:xfrm>
            <a:off x="0" y="0"/>
            <a:ext cx="12192000" cy="204921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838200" y="360000"/>
            <a:ext cx="10515600" cy="50400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6" name="Shape 40"/>
          <p:cNvSpPr/>
          <p:nvPr userDrawn="1"/>
        </p:nvSpPr>
        <p:spPr>
          <a:xfrm>
            <a:off x="838200" y="1251318"/>
            <a:ext cx="595035" cy="61757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1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14" name="Espace réservé du graphique 13"/>
          <p:cNvSpPr>
            <a:spLocks noGrp="1"/>
          </p:cNvSpPr>
          <p:nvPr>
            <p:ph type="chart" sz="quarter" idx="13"/>
          </p:nvPr>
        </p:nvSpPr>
        <p:spPr>
          <a:xfrm>
            <a:off x="838200" y="1825625"/>
            <a:ext cx="10515600" cy="42084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fr-FR"/>
              <a:t>Cliquez sur l'icône pour ajouter un graphique</a:t>
            </a:r>
            <a:endParaRPr lang="fr-FR" dirty="0"/>
          </a:p>
        </p:txBody>
      </p:sp>
      <p:sp>
        <p:nvSpPr>
          <p:cNvPr id="19" name="Espace réservé du texte 18"/>
          <p:cNvSpPr>
            <a:spLocks noGrp="1"/>
          </p:cNvSpPr>
          <p:nvPr>
            <p:ph type="body" sz="quarter" idx="14" hasCustomPrompt="1"/>
          </p:nvPr>
        </p:nvSpPr>
        <p:spPr>
          <a:xfrm>
            <a:off x="8480425" y="2359025"/>
            <a:ext cx="1666875" cy="1384995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400" b="1">
                <a:solidFill>
                  <a:schemeClr val="accent6"/>
                </a:solidFill>
              </a:defRPr>
            </a:lvl1pPr>
            <a:lvl2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2pPr>
            <a:lvl3pPr marL="88900" indent="-8890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200">
                <a:solidFill>
                  <a:schemeClr val="accent6">
                    <a:lumMod val="85000"/>
                  </a:schemeClr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  <a:br>
              <a:rPr lang="fr-FR" dirty="0"/>
            </a:br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3" name="Espace réservé du texte 18"/>
          <p:cNvSpPr>
            <a:spLocks noGrp="1"/>
          </p:cNvSpPr>
          <p:nvPr>
            <p:ph type="body" sz="quarter" idx="15" hasCustomPrompt="1"/>
          </p:nvPr>
        </p:nvSpPr>
        <p:spPr>
          <a:xfrm>
            <a:off x="2027833" y="2359024"/>
            <a:ext cx="1666875" cy="1384995"/>
          </a:xfrm>
        </p:spPr>
        <p:txBody>
          <a:bodyPr>
            <a:spAutoFit/>
          </a:bodyPr>
          <a:lstStyle>
            <a:lvl1pPr marL="0" indent="0" algn="r">
              <a:spcBef>
                <a:spcPts val="0"/>
              </a:spcBef>
              <a:buNone/>
              <a:defRPr sz="1400" b="1">
                <a:solidFill>
                  <a:schemeClr val="accent6"/>
                </a:solidFill>
              </a:defRPr>
            </a:lvl1pPr>
            <a:lvl2pPr marL="0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2pPr>
            <a:lvl3pPr marL="88900" indent="-88900" algn="r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200">
                <a:solidFill>
                  <a:schemeClr val="accent6"/>
                </a:solidFill>
              </a:defRPr>
            </a:lvl3pPr>
            <a:lvl4pPr marL="0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864000"/>
            <a:ext cx="10515600" cy="360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fr-FR" dirty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61525351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- Question Repons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0" y="115325"/>
            <a:ext cx="12192000" cy="6276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0" y="6368650"/>
            <a:ext cx="12192000" cy="489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433595" y="6430762"/>
            <a:ext cx="1616046" cy="365125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fld id="{CE50E94D-77B3-449C-B4C3-4AE1123BB088}" type="datetime1">
              <a:rPr lang="fr-FR" smtClean="0">
                <a:solidFill>
                  <a:prstClr val="black"/>
                </a:solidFill>
              </a:rPr>
              <a:pPr/>
              <a:t>18/09/2020</a:t>
            </a:fld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7323123" y="6430762"/>
            <a:ext cx="3531690" cy="365125"/>
          </a:xfrm>
        </p:spPr>
        <p:txBody>
          <a:bodyPr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fr-FR">
                <a:solidFill>
                  <a:prstClr val="black"/>
                </a:solidFill>
              </a:rPr>
              <a:t>Titre de la présentation</a:t>
            </a:r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2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46542" y="6430762"/>
            <a:ext cx="307258" cy="365125"/>
          </a:xfrm>
        </p:spPr>
        <p:txBody>
          <a:bodyPr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7590C25-3C2D-40D7-9CB5-90AD7B210833}" type="slidenum">
              <a:rPr lang="fr-FR" smtClean="0">
                <a:solidFill>
                  <a:prstClr val="black"/>
                </a:solidFill>
              </a:rPr>
              <a:pPr/>
              <a:t>‹N°›</a:t>
            </a:fld>
            <a:endParaRPr lang="fr-FR" dirty="0">
              <a:solidFill>
                <a:prstClr val="black"/>
              </a:solidFill>
            </a:endParaRPr>
          </a:p>
        </p:txBody>
      </p:sp>
      <p:cxnSp>
        <p:nvCxnSpPr>
          <p:cNvPr id="28" name="Connecteur droit 27"/>
          <p:cNvCxnSpPr/>
          <p:nvPr userDrawn="1"/>
        </p:nvCxnSpPr>
        <p:spPr>
          <a:xfrm>
            <a:off x="10948991" y="6540696"/>
            <a:ext cx="0" cy="145257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 userDrawn="1"/>
        </p:nvSpPr>
        <p:spPr>
          <a:xfrm>
            <a:off x="0" y="6368649"/>
            <a:ext cx="12192000" cy="489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pic>
        <p:nvPicPr>
          <p:cNvPr id="30" name="Image 2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51" y="6455031"/>
            <a:ext cx="1388932" cy="336624"/>
          </a:xfrm>
          <a:prstGeom prst="rect">
            <a:avLst/>
          </a:prstGeom>
        </p:spPr>
      </p:pic>
      <p:sp>
        <p:nvSpPr>
          <p:cNvPr id="23" name="ZoneTexte 22"/>
          <p:cNvSpPr txBox="1"/>
          <p:nvPr userDrawn="1"/>
        </p:nvSpPr>
        <p:spPr>
          <a:xfrm>
            <a:off x="3155797" y="1063168"/>
            <a:ext cx="1000360" cy="215198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fr-FR" sz="15000" dirty="0">
                <a:solidFill>
                  <a:prstClr val="black">
                    <a:lumMod val="75000"/>
                    <a:lumOff val="25000"/>
                  </a:prstClr>
                </a:solidFill>
                <a:cs typeface="Arial" panose="020B0604020202020204" pitchFamily="34" charset="0"/>
              </a:rPr>
              <a:t>?</a:t>
            </a:r>
            <a:endParaRPr lang="fr-FR" sz="15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Shape 40"/>
          <p:cNvSpPr/>
          <p:nvPr userDrawn="1"/>
        </p:nvSpPr>
        <p:spPr>
          <a:xfrm>
            <a:off x="0" y="0"/>
            <a:ext cx="12192000" cy="204921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47977" y="1228551"/>
            <a:ext cx="5616000" cy="1718716"/>
          </a:xfrm>
        </p:spPr>
        <p:txBody>
          <a:bodyPr anchor="ctr">
            <a:noAutofit/>
          </a:bodyPr>
          <a:lstStyle>
            <a:lvl1pPr marL="0" indent="0" algn="ctr">
              <a:lnSpc>
                <a:spcPct val="120000"/>
              </a:lnSpc>
              <a:buNone/>
              <a:defRPr sz="3200" b="0" i="1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1200"/>
              </a:spcBef>
              <a:buFont typeface="+mj-lt"/>
              <a:buNone/>
              <a:defRPr sz="1800" b="1">
                <a:solidFill>
                  <a:schemeClr val="accent6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6"/>
                </a:solidFill>
              </a:defRPr>
            </a:lvl3pPr>
            <a:lvl4pPr marL="177800" indent="-177800" algn="ctr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defRPr sz="1800">
                <a:solidFill>
                  <a:schemeClr val="accent6"/>
                </a:solidFill>
              </a:defRPr>
            </a:lvl4pPr>
            <a:lvl5pPr marL="271463" indent="-179388" algn="ctr">
              <a:lnSpc>
                <a:spcPct val="100000"/>
              </a:lnSpc>
              <a:buSzPct val="60000"/>
              <a:buFontTx/>
              <a:buBlip>
                <a:blip r:embed="rId3"/>
              </a:buBlip>
              <a:defRPr sz="1800">
                <a:solidFill>
                  <a:schemeClr val="accent6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4" name="ZoneTexte 13"/>
          <p:cNvSpPr txBox="1"/>
          <p:nvPr userDrawn="1"/>
        </p:nvSpPr>
        <p:spPr>
          <a:xfrm>
            <a:off x="628174" y="389734"/>
            <a:ext cx="100036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800" dirty="0">
                <a:solidFill>
                  <a:srgbClr val="53585F">
                    <a:lumMod val="20000"/>
                    <a:lumOff val="80000"/>
                  </a:srgbClr>
                </a:solidFill>
                <a:cs typeface="Arial" panose="020B0604020202020204" pitchFamily="34" charset="0"/>
              </a:rPr>
              <a:t>“</a:t>
            </a:r>
            <a:endParaRPr lang="fr-FR" sz="13800" dirty="0">
              <a:solidFill>
                <a:srgbClr val="53585F">
                  <a:lumMod val="20000"/>
                  <a:lumOff val="80000"/>
                </a:srgbClr>
              </a:solidFill>
            </a:endParaRPr>
          </a:p>
        </p:txBody>
      </p:sp>
      <p:sp>
        <p:nvSpPr>
          <p:cNvPr id="19" name="ZoneTexte 18"/>
          <p:cNvSpPr txBox="1"/>
          <p:nvPr userDrawn="1"/>
        </p:nvSpPr>
        <p:spPr>
          <a:xfrm>
            <a:off x="5761683" y="2447904"/>
            <a:ext cx="100036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800" dirty="0">
                <a:solidFill>
                  <a:srgbClr val="53585F">
                    <a:lumMod val="20000"/>
                    <a:lumOff val="80000"/>
                  </a:srgbClr>
                </a:solidFill>
                <a:cs typeface="Arial" panose="020B0604020202020204" pitchFamily="34" charset="0"/>
              </a:rPr>
              <a:t>”</a:t>
            </a:r>
            <a:endParaRPr lang="fr-FR" sz="13800" dirty="0">
              <a:solidFill>
                <a:srgbClr val="53585F">
                  <a:lumMod val="20000"/>
                  <a:lumOff val="80000"/>
                </a:srgbClr>
              </a:solidFill>
            </a:endParaRPr>
          </a:p>
        </p:txBody>
      </p:sp>
      <p:sp>
        <p:nvSpPr>
          <p:cNvPr id="20" name="Espace réservé du contenu 2"/>
          <p:cNvSpPr>
            <a:spLocks noGrp="1"/>
          </p:cNvSpPr>
          <p:nvPr>
            <p:ph idx="13"/>
          </p:nvPr>
        </p:nvSpPr>
        <p:spPr>
          <a:xfrm>
            <a:off x="5117690" y="3575055"/>
            <a:ext cx="6382639" cy="2242157"/>
          </a:xfrm>
        </p:spPr>
        <p:txBody>
          <a:bodyPr anchor="ctr">
            <a:normAutofit/>
          </a:bodyPr>
          <a:lstStyle>
            <a:lvl1pPr marL="0" indent="0">
              <a:lnSpc>
                <a:spcPct val="120000"/>
              </a:lnSpc>
              <a:buNone/>
              <a:defRPr sz="2000" b="1" i="0">
                <a:solidFill>
                  <a:schemeClr val="accent6"/>
                </a:solidFill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buFont typeface="+mj-lt"/>
              <a:buNone/>
              <a:defRPr sz="2000" b="1">
                <a:solidFill>
                  <a:schemeClr val="accent6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6"/>
                </a:solidFill>
              </a:defRPr>
            </a:lvl3pPr>
            <a:lvl4pPr marL="177800" indent="-177800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defRPr sz="2000">
                <a:solidFill>
                  <a:schemeClr val="accent6"/>
                </a:solidFill>
              </a:defRPr>
            </a:lvl4pPr>
            <a:lvl5pPr marL="271463" indent="-179388">
              <a:lnSpc>
                <a:spcPct val="100000"/>
              </a:lnSpc>
              <a:buSzPct val="60000"/>
              <a:buFontTx/>
              <a:buBlip>
                <a:blip r:embed="rId3"/>
              </a:buBlip>
              <a:defRPr sz="2000">
                <a:solidFill>
                  <a:schemeClr val="accent6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31166390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 - Question Repon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 userDrawn="1"/>
        </p:nvSpPr>
        <p:spPr>
          <a:xfrm>
            <a:off x="0" y="1"/>
            <a:ext cx="12192000" cy="6391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0" y="6368650"/>
            <a:ext cx="12192000" cy="489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36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433595" y="6430762"/>
            <a:ext cx="1616046" cy="365125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fld id="{CE50E94D-77B3-449C-B4C3-4AE1123BB088}" type="datetime1">
              <a:rPr lang="fr-FR" smtClean="0">
                <a:solidFill>
                  <a:prstClr val="black"/>
                </a:solidFill>
              </a:rPr>
              <a:pPr/>
              <a:t>18/09/2020</a:t>
            </a:fld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3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7323123" y="6430762"/>
            <a:ext cx="3531690" cy="365125"/>
          </a:xfrm>
        </p:spPr>
        <p:txBody>
          <a:bodyPr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fr-FR">
                <a:solidFill>
                  <a:prstClr val="black"/>
                </a:solidFill>
              </a:rPr>
              <a:t>Titre de la présentation</a:t>
            </a:r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3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46542" y="6430762"/>
            <a:ext cx="307258" cy="365125"/>
          </a:xfrm>
        </p:spPr>
        <p:txBody>
          <a:bodyPr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7590C25-3C2D-40D7-9CB5-90AD7B210833}" type="slidenum">
              <a:rPr lang="fr-FR" smtClean="0">
                <a:solidFill>
                  <a:prstClr val="black"/>
                </a:solidFill>
              </a:rPr>
              <a:pPr/>
              <a:t>‹N°›</a:t>
            </a:fld>
            <a:endParaRPr lang="fr-FR" dirty="0">
              <a:solidFill>
                <a:prstClr val="black"/>
              </a:solidFill>
            </a:endParaRPr>
          </a:p>
        </p:txBody>
      </p:sp>
      <p:cxnSp>
        <p:nvCxnSpPr>
          <p:cNvPr id="39" name="Connecteur droit 38"/>
          <p:cNvCxnSpPr/>
          <p:nvPr userDrawn="1"/>
        </p:nvCxnSpPr>
        <p:spPr>
          <a:xfrm>
            <a:off x="10948991" y="6540696"/>
            <a:ext cx="0" cy="145257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 userDrawn="1"/>
        </p:nvSpPr>
        <p:spPr>
          <a:xfrm>
            <a:off x="0" y="6368649"/>
            <a:ext cx="12192000" cy="489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pic>
        <p:nvPicPr>
          <p:cNvPr id="41" name="Image 4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51" y="6455031"/>
            <a:ext cx="1388932" cy="336624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-1"/>
            <a:ext cx="2431675" cy="3451123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bg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9765967" y="5270619"/>
            <a:ext cx="2426034" cy="1120878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4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9" name="ZoneTexte 28"/>
          <p:cNvSpPr txBox="1"/>
          <p:nvPr userDrawn="1"/>
        </p:nvSpPr>
        <p:spPr>
          <a:xfrm>
            <a:off x="5628576" y="1063168"/>
            <a:ext cx="1000360" cy="215198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fr-FR" sz="15000" dirty="0">
                <a:solidFill>
                  <a:prstClr val="black">
                    <a:lumMod val="75000"/>
                    <a:lumOff val="25000"/>
                  </a:prstClr>
                </a:solidFill>
                <a:cs typeface="Arial" panose="020B0604020202020204" pitchFamily="34" charset="0"/>
              </a:rPr>
              <a:t>?</a:t>
            </a:r>
            <a:endParaRPr lang="fr-FR" sz="15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0" name="Espace réservé du contenu 2"/>
          <p:cNvSpPr>
            <a:spLocks noGrp="1"/>
          </p:cNvSpPr>
          <p:nvPr>
            <p:ph idx="1"/>
          </p:nvPr>
        </p:nvSpPr>
        <p:spPr>
          <a:xfrm>
            <a:off x="2799567" y="1230798"/>
            <a:ext cx="6592867" cy="1718716"/>
          </a:xfrm>
        </p:spPr>
        <p:txBody>
          <a:bodyPr anchor="ctr">
            <a:noAutofit/>
          </a:bodyPr>
          <a:lstStyle>
            <a:lvl1pPr marL="0" indent="0" algn="ctr">
              <a:lnSpc>
                <a:spcPct val="120000"/>
              </a:lnSpc>
              <a:buNone/>
              <a:defRPr sz="3200" b="0" i="1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1200"/>
              </a:spcBef>
              <a:buFont typeface="+mj-lt"/>
              <a:buNone/>
              <a:defRPr sz="1800" b="1">
                <a:solidFill>
                  <a:schemeClr val="accent6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6"/>
                </a:solidFill>
              </a:defRPr>
            </a:lvl3pPr>
            <a:lvl4pPr marL="177800" indent="-177800" algn="ctr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defRPr sz="1800">
                <a:solidFill>
                  <a:schemeClr val="accent6"/>
                </a:solidFill>
              </a:defRPr>
            </a:lvl4pPr>
            <a:lvl5pPr marL="271463" indent="-179388" algn="ctr">
              <a:lnSpc>
                <a:spcPct val="100000"/>
              </a:lnSpc>
              <a:buSzPct val="60000"/>
              <a:buFontTx/>
              <a:buBlip>
                <a:blip r:embed="rId3"/>
              </a:buBlip>
              <a:defRPr sz="1800">
                <a:solidFill>
                  <a:schemeClr val="accent6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31" name="ZoneTexte 30"/>
          <p:cNvSpPr txBox="1"/>
          <p:nvPr userDrawn="1"/>
        </p:nvSpPr>
        <p:spPr>
          <a:xfrm>
            <a:off x="2627603" y="389734"/>
            <a:ext cx="100036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800" dirty="0">
                <a:solidFill>
                  <a:srgbClr val="FFFFFF"/>
                </a:solidFill>
                <a:cs typeface="Arial" panose="020B0604020202020204" pitchFamily="34" charset="0"/>
              </a:rPr>
              <a:t>“</a:t>
            </a:r>
            <a:endParaRPr lang="fr-FR" sz="13800" dirty="0">
              <a:solidFill>
                <a:srgbClr val="FFFFFF"/>
              </a:solidFill>
            </a:endParaRPr>
          </a:p>
        </p:txBody>
      </p:sp>
      <p:sp>
        <p:nvSpPr>
          <p:cNvPr id="32" name="ZoneTexte 31"/>
          <p:cNvSpPr txBox="1"/>
          <p:nvPr userDrawn="1"/>
        </p:nvSpPr>
        <p:spPr>
          <a:xfrm>
            <a:off x="8705231" y="2447904"/>
            <a:ext cx="100036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800" dirty="0">
                <a:solidFill>
                  <a:srgbClr val="FFFFFF"/>
                </a:solidFill>
                <a:cs typeface="Arial" panose="020B0604020202020204" pitchFamily="34" charset="0"/>
              </a:rPr>
              <a:t>”</a:t>
            </a:r>
            <a:endParaRPr lang="fr-FR" sz="13800" dirty="0">
              <a:solidFill>
                <a:srgbClr val="FFFFFF"/>
              </a:solidFill>
            </a:endParaRPr>
          </a:p>
        </p:txBody>
      </p:sp>
      <p:sp>
        <p:nvSpPr>
          <p:cNvPr id="33" name="Espace réservé du contenu 2"/>
          <p:cNvSpPr>
            <a:spLocks noGrp="1"/>
          </p:cNvSpPr>
          <p:nvPr>
            <p:ph idx="13"/>
          </p:nvPr>
        </p:nvSpPr>
        <p:spPr>
          <a:xfrm>
            <a:off x="5117690" y="3451123"/>
            <a:ext cx="4364172" cy="2743208"/>
          </a:xfrm>
        </p:spPr>
        <p:txBody>
          <a:bodyPr anchor="ctr">
            <a:normAutofit/>
          </a:bodyPr>
          <a:lstStyle>
            <a:lvl1pPr marL="0" indent="0">
              <a:lnSpc>
                <a:spcPct val="120000"/>
              </a:lnSpc>
              <a:buNone/>
              <a:defRPr sz="2000" b="1" i="0">
                <a:solidFill>
                  <a:schemeClr val="accent6"/>
                </a:solidFill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buFont typeface="+mj-lt"/>
              <a:buNone/>
              <a:defRPr sz="2000" b="1">
                <a:solidFill>
                  <a:schemeClr val="accent6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6"/>
                </a:solidFill>
              </a:defRPr>
            </a:lvl3pPr>
            <a:lvl4pPr marL="177800" indent="-177800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defRPr sz="2000">
                <a:solidFill>
                  <a:schemeClr val="accent6"/>
                </a:solidFill>
              </a:defRPr>
            </a:lvl4pPr>
            <a:lvl5pPr marL="271463" indent="-179388">
              <a:lnSpc>
                <a:spcPct val="100000"/>
              </a:lnSpc>
              <a:buSzPct val="60000"/>
              <a:buFontTx/>
              <a:buBlip>
                <a:blip r:embed="rId4"/>
              </a:buBlip>
              <a:defRPr sz="2000">
                <a:solidFill>
                  <a:schemeClr val="accent6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0042637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-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1"/>
            <a:ext cx="12192000" cy="6391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0" y="6368650"/>
            <a:ext cx="12192000" cy="489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3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433595" y="6430762"/>
            <a:ext cx="1616046" cy="365125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fld id="{CE50E94D-77B3-449C-B4C3-4AE1123BB088}" type="datetime1">
              <a:rPr lang="fr-FR" smtClean="0">
                <a:solidFill>
                  <a:prstClr val="black"/>
                </a:solidFill>
              </a:rPr>
              <a:pPr/>
              <a:t>18/09/2020</a:t>
            </a:fld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28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7323123" y="6430762"/>
            <a:ext cx="3531690" cy="365125"/>
          </a:xfrm>
        </p:spPr>
        <p:txBody>
          <a:bodyPr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fr-FR">
                <a:solidFill>
                  <a:prstClr val="black"/>
                </a:solidFill>
              </a:rPr>
              <a:t>Titre de la présentation</a:t>
            </a:r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29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46542" y="6430762"/>
            <a:ext cx="307258" cy="365125"/>
          </a:xfrm>
        </p:spPr>
        <p:txBody>
          <a:bodyPr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7590C25-3C2D-40D7-9CB5-90AD7B210833}" type="slidenum">
              <a:rPr lang="fr-FR" smtClean="0">
                <a:solidFill>
                  <a:prstClr val="black"/>
                </a:solidFill>
              </a:rPr>
              <a:pPr/>
              <a:t>‹N°›</a:t>
            </a:fld>
            <a:endParaRPr lang="fr-FR" dirty="0">
              <a:solidFill>
                <a:prstClr val="black"/>
              </a:solidFill>
            </a:endParaRPr>
          </a:p>
        </p:txBody>
      </p:sp>
      <p:cxnSp>
        <p:nvCxnSpPr>
          <p:cNvPr id="30" name="Connecteur droit 29"/>
          <p:cNvCxnSpPr/>
          <p:nvPr userDrawn="1"/>
        </p:nvCxnSpPr>
        <p:spPr>
          <a:xfrm>
            <a:off x="10948991" y="6540696"/>
            <a:ext cx="0" cy="145257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 userDrawn="1"/>
        </p:nvSpPr>
        <p:spPr>
          <a:xfrm>
            <a:off x="0" y="6368649"/>
            <a:ext cx="12192000" cy="489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pic>
        <p:nvPicPr>
          <p:cNvPr id="32" name="Imag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51" y="6455031"/>
            <a:ext cx="1388932" cy="336624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-1"/>
            <a:ext cx="2431675" cy="3451123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9765967" y="5737121"/>
            <a:ext cx="2426034" cy="654376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4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4" name="Espace réservé du contenu 2"/>
          <p:cNvSpPr>
            <a:spLocks noGrp="1"/>
          </p:cNvSpPr>
          <p:nvPr>
            <p:ph idx="13"/>
          </p:nvPr>
        </p:nvSpPr>
        <p:spPr>
          <a:xfrm>
            <a:off x="2995308" y="2094272"/>
            <a:ext cx="4822722" cy="2448232"/>
          </a:xfrm>
        </p:spPr>
        <p:txBody>
          <a:bodyPr anchor="ctr">
            <a:normAutofit/>
          </a:bodyPr>
          <a:lstStyle>
            <a:lvl1pPr marL="0" indent="0">
              <a:lnSpc>
                <a:spcPct val="120000"/>
              </a:lnSpc>
              <a:buNone/>
              <a:defRPr sz="2000" b="0" i="1">
                <a:solidFill>
                  <a:schemeClr val="accent6"/>
                </a:solidFill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buFont typeface="+mj-lt"/>
              <a:buNone/>
              <a:defRPr sz="2000" b="1">
                <a:solidFill>
                  <a:schemeClr val="accent6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6"/>
                </a:solidFill>
              </a:defRPr>
            </a:lvl3pPr>
            <a:lvl4pPr marL="177800" indent="-177800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defRPr sz="2000">
                <a:solidFill>
                  <a:schemeClr val="accent6"/>
                </a:solidFill>
              </a:defRPr>
            </a:lvl4pPr>
            <a:lvl5pPr marL="355600" indent="-177800">
              <a:lnSpc>
                <a:spcPct val="100000"/>
              </a:lnSpc>
              <a:buSzPct val="60000"/>
              <a:buFontTx/>
              <a:buBlip>
                <a:blip r:embed="rId3"/>
              </a:buBlip>
              <a:defRPr sz="1800">
                <a:solidFill>
                  <a:schemeClr val="accent6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25" name="ZoneTexte 24"/>
          <p:cNvSpPr txBox="1"/>
          <p:nvPr userDrawn="1"/>
        </p:nvSpPr>
        <p:spPr>
          <a:xfrm>
            <a:off x="2771624" y="1213009"/>
            <a:ext cx="100036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800" dirty="0">
                <a:solidFill>
                  <a:srgbClr val="FFFFFF"/>
                </a:solidFill>
                <a:cs typeface="Arial" panose="020B0604020202020204" pitchFamily="34" charset="0"/>
              </a:rPr>
              <a:t>“</a:t>
            </a:r>
            <a:endParaRPr lang="fr-FR" sz="13800" dirty="0">
              <a:solidFill>
                <a:srgbClr val="FFFFFF"/>
              </a:solidFill>
            </a:endParaRPr>
          </a:p>
        </p:txBody>
      </p:sp>
      <p:sp>
        <p:nvSpPr>
          <p:cNvPr id="26" name="ZoneTexte 25"/>
          <p:cNvSpPr txBox="1"/>
          <p:nvPr userDrawn="1"/>
        </p:nvSpPr>
        <p:spPr>
          <a:xfrm>
            <a:off x="7140322" y="4038058"/>
            <a:ext cx="100036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800" dirty="0">
                <a:solidFill>
                  <a:srgbClr val="FFFFFF"/>
                </a:solidFill>
                <a:cs typeface="Arial" panose="020B0604020202020204" pitchFamily="34" charset="0"/>
              </a:rPr>
              <a:t>”</a:t>
            </a:r>
            <a:endParaRPr lang="fr-FR" sz="13800" dirty="0">
              <a:solidFill>
                <a:srgbClr val="FFFFFF"/>
              </a:solidFill>
            </a:endParaRPr>
          </a:p>
        </p:txBody>
      </p:sp>
      <p:sp>
        <p:nvSpPr>
          <p:cNvPr id="27" name="Espace réservé pour une image  20"/>
          <p:cNvSpPr>
            <a:spLocks noGrp="1"/>
          </p:cNvSpPr>
          <p:nvPr>
            <p:ph type="pic" sz="quarter" idx="14"/>
          </p:nvPr>
        </p:nvSpPr>
        <p:spPr>
          <a:xfrm>
            <a:off x="8761262" y="804582"/>
            <a:ext cx="3430738" cy="4932538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299577197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 - Fiche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 userDrawn="1"/>
        </p:nvSpPr>
        <p:spPr>
          <a:xfrm>
            <a:off x="0" y="1"/>
            <a:ext cx="12192000" cy="6391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4" name="ZoneTexte 23"/>
          <p:cNvSpPr txBox="1"/>
          <p:nvPr userDrawn="1"/>
        </p:nvSpPr>
        <p:spPr>
          <a:xfrm>
            <a:off x="5872416" y="2464329"/>
            <a:ext cx="1000360" cy="236717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fr-FR" sz="15000">
                <a:solidFill>
                  <a:prstClr val="black">
                    <a:lumMod val="85000"/>
                    <a:lumOff val="15000"/>
                  </a:prstClr>
                </a:solidFill>
                <a:cs typeface="Arial" panose="020B0604020202020204" pitchFamily="34" charset="0"/>
              </a:rPr>
              <a:t>@</a:t>
            </a:r>
            <a:endParaRPr lang="fr-FR" sz="150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9765967" y="4907280"/>
            <a:ext cx="2426034" cy="148421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094326" y="1024281"/>
            <a:ext cx="6768000" cy="923344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42" name="Rectangle 41"/>
          <p:cNvSpPr/>
          <p:nvPr userDrawn="1"/>
        </p:nvSpPr>
        <p:spPr>
          <a:xfrm>
            <a:off x="0" y="6368650"/>
            <a:ext cx="12192000" cy="489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43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433595" y="6430762"/>
            <a:ext cx="1616046" cy="365125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fld id="{CE50E94D-77B3-449C-B4C3-4AE1123BB088}" type="datetime1">
              <a:rPr lang="fr-FR" smtClean="0">
                <a:solidFill>
                  <a:prstClr val="black"/>
                </a:solidFill>
              </a:rPr>
              <a:pPr/>
              <a:t>18/09/2020</a:t>
            </a:fld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4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7323123" y="6430762"/>
            <a:ext cx="3531690" cy="365125"/>
          </a:xfrm>
        </p:spPr>
        <p:txBody>
          <a:bodyPr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fr-FR">
                <a:solidFill>
                  <a:prstClr val="black"/>
                </a:solidFill>
              </a:rPr>
              <a:t>Titre de la présentation</a:t>
            </a:r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4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46542" y="6430762"/>
            <a:ext cx="307258" cy="365125"/>
          </a:xfrm>
        </p:spPr>
        <p:txBody>
          <a:bodyPr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7590C25-3C2D-40D7-9CB5-90AD7B210833}" type="slidenum">
              <a:rPr lang="fr-FR" smtClean="0">
                <a:solidFill>
                  <a:prstClr val="black"/>
                </a:solidFill>
              </a:rPr>
              <a:pPr/>
              <a:t>‹N°›</a:t>
            </a:fld>
            <a:endParaRPr lang="fr-FR" dirty="0">
              <a:solidFill>
                <a:prstClr val="black"/>
              </a:solidFill>
            </a:endParaRPr>
          </a:p>
        </p:txBody>
      </p:sp>
      <p:cxnSp>
        <p:nvCxnSpPr>
          <p:cNvPr id="46" name="Connecteur droit 45"/>
          <p:cNvCxnSpPr/>
          <p:nvPr userDrawn="1"/>
        </p:nvCxnSpPr>
        <p:spPr>
          <a:xfrm>
            <a:off x="10948991" y="6540696"/>
            <a:ext cx="0" cy="145257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 userDrawn="1"/>
        </p:nvSpPr>
        <p:spPr>
          <a:xfrm>
            <a:off x="0" y="6368649"/>
            <a:ext cx="12192000" cy="489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pic>
        <p:nvPicPr>
          <p:cNvPr id="48" name="Image 4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51" y="6455031"/>
            <a:ext cx="1388932" cy="336624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0" y="0"/>
            <a:ext cx="2431675" cy="3207284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>
                  <a:lumMod val="97000"/>
                  <a:lumOff val="3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094325" y="2026285"/>
            <a:ext cx="6324917" cy="1180998"/>
          </a:xfrm>
        </p:spPr>
        <p:txBody>
          <a:bodyPr anchor="b"/>
          <a:lstStyle>
            <a:lvl1pPr marL="0" indent="0">
              <a:buFontTx/>
              <a:buNone/>
              <a:defRPr>
                <a:solidFill>
                  <a:schemeClr val="accent6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4"/>
          </p:nvPr>
        </p:nvSpPr>
        <p:spPr>
          <a:xfrm>
            <a:off x="4586605" y="3383598"/>
            <a:ext cx="5060314" cy="271240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60000"/>
              <a:buFontTx/>
              <a:buNone/>
              <a:tabLst/>
              <a:defRPr sz="2000" b="0">
                <a:solidFill>
                  <a:schemeClr val="accent6"/>
                </a:solidFill>
              </a:defRPr>
            </a:lvl1pPr>
            <a:lvl2pPr marL="457200" indent="0">
              <a:lnSpc>
                <a:spcPct val="150000"/>
              </a:lnSpc>
              <a:buFontTx/>
              <a:buNone/>
              <a:defRPr sz="1800" b="0">
                <a:solidFill>
                  <a:schemeClr val="accent6"/>
                </a:solidFill>
              </a:defRPr>
            </a:lvl2pPr>
            <a:lvl3pPr marL="914400" indent="0">
              <a:lnSpc>
                <a:spcPct val="150000"/>
              </a:lnSpc>
              <a:buFontTx/>
              <a:buNone/>
              <a:defRPr sz="1600" b="0">
                <a:solidFill>
                  <a:schemeClr val="accent6"/>
                </a:solidFill>
              </a:defRPr>
            </a:lvl3pPr>
            <a:lvl4pPr marL="1371600" indent="0">
              <a:lnSpc>
                <a:spcPct val="150000"/>
              </a:lnSpc>
              <a:buFontTx/>
              <a:buNone/>
              <a:defRPr sz="1400" b="0">
                <a:solidFill>
                  <a:schemeClr val="accent6"/>
                </a:solidFill>
              </a:defRPr>
            </a:lvl4pPr>
            <a:lvl5pPr marL="1828800" indent="0">
              <a:lnSpc>
                <a:spcPct val="150000"/>
              </a:lnSpc>
              <a:buFontTx/>
              <a:buNone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26" name="Shape 40"/>
          <p:cNvSpPr/>
          <p:nvPr userDrawn="1"/>
        </p:nvSpPr>
        <p:spPr>
          <a:xfrm>
            <a:off x="3094326" y="2159997"/>
            <a:ext cx="595035" cy="61757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72334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- Diapositive de 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0"/>
          <p:cNvSpPr/>
          <p:nvPr userDrawn="1"/>
        </p:nvSpPr>
        <p:spPr>
          <a:xfrm>
            <a:off x="0" y="0"/>
            <a:ext cx="12192000" cy="204921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grpSp>
        <p:nvGrpSpPr>
          <p:cNvPr id="15" name="Grouper 14"/>
          <p:cNvGrpSpPr/>
          <p:nvPr userDrawn="1"/>
        </p:nvGrpSpPr>
        <p:grpSpPr>
          <a:xfrm>
            <a:off x="5220307" y="5343896"/>
            <a:ext cx="1760540" cy="285496"/>
            <a:chOff x="3845754" y="4235665"/>
            <a:chExt cx="3167273" cy="513619"/>
          </a:xfrm>
        </p:grpSpPr>
        <p:pic>
          <p:nvPicPr>
            <p:cNvPr id="8" name="Image 7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5027" y="4241284"/>
              <a:ext cx="508000" cy="508000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5754" y="4235665"/>
              <a:ext cx="723408" cy="513619"/>
            </a:xfrm>
            <a:prstGeom prst="rect">
              <a:avLst/>
            </a:prstGeom>
          </p:spPr>
        </p:pic>
        <p:pic>
          <p:nvPicPr>
            <p:cNvPr id="13" name="Image 12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2868" y="4240582"/>
              <a:ext cx="719877" cy="508702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6071" y="4237462"/>
              <a:ext cx="511821" cy="511821"/>
            </a:xfrm>
            <a:prstGeom prst="rect">
              <a:avLst/>
            </a:prstGeom>
          </p:spPr>
        </p:pic>
      </p:grpSp>
      <p:sp>
        <p:nvSpPr>
          <p:cNvPr id="16" name="ZoneTexte 15"/>
          <p:cNvSpPr txBox="1"/>
          <p:nvPr userDrawn="1"/>
        </p:nvSpPr>
        <p:spPr>
          <a:xfrm>
            <a:off x="4665494" y="5718305"/>
            <a:ext cx="2861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FFFFFF"/>
                </a:solidFill>
              </a:rPr>
              <a:t>www.soprabanking.com</a:t>
            </a:r>
          </a:p>
        </p:txBody>
      </p:sp>
      <p:grpSp>
        <p:nvGrpSpPr>
          <p:cNvPr id="43" name="Group 4"/>
          <p:cNvGrpSpPr>
            <a:grpSpLocks noChangeAspect="1"/>
          </p:cNvGrpSpPr>
          <p:nvPr userDrawn="1"/>
        </p:nvGrpSpPr>
        <p:grpSpPr bwMode="auto">
          <a:xfrm>
            <a:off x="3033253" y="2894019"/>
            <a:ext cx="6125496" cy="914648"/>
            <a:chOff x="-101" y="1574"/>
            <a:chExt cx="7849" cy="1172"/>
          </a:xfrm>
        </p:grpSpPr>
        <p:sp>
          <p:nvSpPr>
            <p:cNvPr id="44" name="Freeform 5"/>
            <p:cNvSpPr>
              <a:spLocks/>
            </p:cNvSpPr>
            <p:nvPr userDrawn="1"/>
          </p:nvSpPr>
          <p:spPr bwMode="auto">
            <a:xfrm>
              <a:off x="1476" y="2491"/>
              <a:ext cx="201" cy="255"/>
            </a:xfrm>
            <a:custGeom>
              <a:avLst/>
              <a:gdLst>
                <a:gd name="T0" fmla="*/ 69 w 85"/>
                <a:gd name="T1" fmla="*/ 102 h 107"/>
                <a:gd name="T2" fmla="*/ 39 w 85"/>
                <a:gd name="T3" fmla="*/ 107 h 107"/>
                <a:gd name="T4" fmla="*/ 0 w 85"/>
                <a:gd name="T5" fmla="*/ 106 h 107"/>
                <a:gd name="T6" fmla="*/ 0 w 85"/>
                <a:gd name="T7" fmla="*/ 92 h 107"/>
                <a:gd name="T8" fmla="*/ 38 w 85"/>
                <a:gd name="T9" fmla="*/ 94 h 107"/>
                <a:gd name="T10" fmla="*/ 59 w 85"/>
                <a:gd name="T11" fmla="*/ 92 h 107"/>
                <a:gd name="T12" fmla="*/ 70 w 85"/>
                <a:gd name="T13" fmla="*/ 78 h 107"/>
                <a:gd name="T14" fmla="*/ 59 w 85"/>
                <a:gd name="T15" fmla="*/ 64 h 107"/>
                <a:gd name="T16" fmla="*/ 35 w 85"/>
                <a:gd name="T17" fmla="*/ 59 h 107"/>
                <a:gd name="T18" fmla="*/ 0 w 85"/>
                <a:gd name="T19" fmla="*/ 30 h 107"/>
                <a:gd name="T20" fmla="*/ 15 w 85"/>
                <a:gd name="T21" fmla="*/ 5 h 107"/>
                <a:gd name="T22" fmla="*/ 44 w 85"/>
                <a:gd name="T23" fmla="*/ 0 h 107"/>
                <a:gd name="T24" fmla="*/ 78 w 85"/>
                <a:gd name="T25" fmla="*/ 2 h 107"/>
                <a:gd name="T26" fmla="*/ 78 w 85"/>
                <a:gd name="T27" fmla="*/ 15 h 107"/>
                <a:gd name="T28" fmla="*/ 44 w 85"/>
                <a:gd name="T29" fmla="*/ 13 h 107"/>
                <a:gd name="T30" fmla="*/ 25 w 85"/>
                <a:gd name="T31" fmla="*/ 15 h 107"/>
                <a:gd name="T32" fmla="*/ 15 w 85"/>
                <a:gd name="T33" fmla="*/ 28 h 107"/>
                <a:gd name="T34" fmla="*/ 25 w 85"/>
                <a:gd name="T35" fmla="*/ 42 h 107"/>
                <a:gd name="T36" fmla="*/ 49 w 85"/>
                <a:gd name="T37" fmla="*/ 46 h 107"/>
                <a:gd name="T38" fmla="*/ 85 w 85"/>
                <a:gd name="T39" fmla="*/ 76 h 107"/>
                <a:gd name="T40" fmla="*/ 69 w 85"/>
                <a:gd name="T41" fmla="*/ 10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5" h="107">
                  <a:moveTo>
                    <a:pt x="69" y="102"/>
                  </a:moveTo>
                  <a:cubicBezTo>
                    <a:pt x="61" y="106"/>
                    <a:pt x="49" y="107"/>
                    <a:pt x="39" y="107"/>
                  </a:cubicBezTo>
                  <a:cubicBezTo>
                    <a:pt x="27" y="107"/>
                    <a:pt x="14" y="107"/>
                    <a:pt x="0" y="106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14" y="93"/>
                    <a:pt x="27" y="94"/>
                    <a:pt x="38" y="94"/>
                  </a:cubicBezTo>
                  <a:cubicBezTo>
                    <a:pt x="47" y="94"/>
                    <a:pt x="54" y="93"/>
                    <a:pt x="59" y="92"/>
                  </a:cubicBezTo>
                  <a:cubicBezTo>
                    <a:pt x="68" y="89"/>
                    <a:pt x="70" y="84"/>
                    <a:pt x="70" y="78"/>
                  </a:cubicBezTo>
                  <a:cubicBezTo>
                    <a:pt x="70" y="71"/>
                    <a:pt x="67" y="66"/>
                    <a:pt x="59" y="64"/>
                  </a:cubicBezTo>
                  <a:cubicBezTo>
                    <a:pt x="52" y="62"/>
                    <a:pt x="44" y="61"/>
                    <a:pt x="35" y="59"/>
                  </a:cubicBezTo>
                  <a:cubicBezTo>
                    <a:pt x="12" y="55"/>
                    <a:pt x="0" y="49"/>
                    <a:pt x="0" y="30"/>
                  </a:cubicBezTo>
                  <a:cubicBezTo>
                    <a:pt x="0" y="20"/>
                    <a:pt x="4" y="10"/>
                    <a:pt x="15" y="5"/>
                  </a:cubicBezTo>
                  <a:cubicBezTo>
                    <a:pt x="24" y="1"/>
                    <a:pt x="35" y="0"/>
                    <a:pt x="44" y="0"/>
                  </a:cubicBezTo>
                  <a:cubicBezTo>
                    <a:pt x="55" y="0"/>
                    <a:pt x="66" y="1"/>
                    <a:pt x="78" y="2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66" y="14"/>
                    <a:pt x="54" y="13"/>
                    <a:pt x="44" y="13"/>
                  </a:cubicBezTo>
                  <a:cubicBezTo>
                    <a:pt x="37" y="13"/>
                    <a:pt x="30" y="14"/>
                    <a:pt x="25" y="15"/>
                  </a:cubicBezTo>
                  <a:cubicBezTo>
                    <a:pt x="17" y="18"/>
                    <a:pt x="15" y="22"/>
                    <a:pt x="15" y="28"/>
                  </a:cubicBezTo>
                  <a:cubicBezTo>
                    <a:pt x="15" y="35"/>
                    <a:pt x="18" y="39"/>
                    <a:pt x="25" y="42"/>
                  </a:cubicBezTo>
                  <a:cubicBezTo>
                    <a:pt x="32" y="44"/>
                    <a:pt x="40" y="45"/>
                    <a:pt x="49" y="46"/>
                  </a:cubicBezTo>
                  <a:cubicBezTo>
                    <a:pt x="72" y="50"/>
                    <a:pt x="85" y="57"/>
                    <a:pt x="85" y="76"/>
                  </a:cubicBezTo>
                  <a:cubicBezTo>
                    <a:pt x="85" y="87"/>
                    <a:pt x="81" y="97"/>
                    <a:pt x="69" y="1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45" name="Freeform 6"/>
            <p:cNvSpPr>
              <a:spLocks noEditPoints="1"/>
            </p:cNvSpPr>
            <p:nvPr userDrawn="1"/>
          </p:nvSpPr>
          <p:spPr bwMode="auto">
            <a:xfrm>
              <a:off x="1788" y="2491"/>
              <a:ext cx="305" cy="255"/>
            </a:xfrm>
            <a:custGeom>
              <a:avLst/>
              <a:gdLst>
                <a:gd name="T0" fmla="*/ 111 w 129"/>
                <a:gd name="T1" fmla="*/ 97 h 107"/>
                <a:gd name="T2" fmla="*/ 65 w 129"/>
                <a:gd name="T3" fmla="*/ 107 h 107"/>
                <a:gd name="T4" fmla="*/ 18 w 129"/>
                <a:gd name="T5" fmla="*/ 97 h 107"/>
                <a:gd name="T6" fmla="*/ 0 w 129"/>
                <a:gd name="T7" fmla="*/ 54 h 107"/>
                <a:gd name="T8" fmla="*/ 18 w 129"/>
                <a:gd name="T9" fmla="*/ 11 h 107"/>
                <a:gd name="T10" fmla="*/ 64 w 129"/>
                <a:gd name="T11" fmla="*/ 0 h 107"/>
                <a:gd name="T12" fmla="*/ 111 w 129"/>
                <a:gd name="T13" fmla="*/ 11 h 107"/>
                <a:gd name="T14" fmla="*/ 129 w 129"/>
                <a:gd name="T15" fmla="*/ 54 h 107"/>
                <a:gd name="T16" fmla="*/ 111 w 129"/>
                <a:gd name="T17" fmla="*/ 97 h 107"/>
                <a:gd name="T18" fmla="*/ 65 w 129"/>
                <a:gd name="T19" fmla="*/ 14 h 107"/>
                <a:gd name="T20" fmla="*/ 16 w 129"/>
                <a:gd name="T21" fmla="*/ 53 h 107"/>
                <a:gd name="T22" fmla="*/ 64 w 129"/>
                <a:gd name="T23" fmla="*/ 94 h 107"/>
                <a:gd name="T24" fmla="*/ 113 w 129"/>
                <a:gd name="T25" fmla="*/ 54 h 107"/>
                <a:gd name="T26" fmla="*/ 65 w 129"/>
                <a:gd name="T27" fmla="*/ 1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9" h="107">
                  <a:moveTo>
                    <a:pt x="111" y="97"/>
                  </a:moveTo>
                  <a:cubicBezTo>
                    <a:pt x="99" y="105"/>
                    <a:pt x="83" y="107"/>
                    <a:pt x="65" y="107"/>
                  </a:cubicBezTo>
                  <a:cubicBezTo>
                    <a:pt x="45" y="107"/>
                    <a:pt x="30" y="105"/>
                    <a:pt x="18" y="97"/>
                  </a:cubicBezTo>
                  <a:cubicBezTo>
                    <a:pt x="5" y="87"/>
                    <a:pt x="0" y="72"/>
                    <a:pt x="0" y="54"/>
                  </a:cubicBezTo>
                  <a:cubicBezTo>
                    <a:pt x="0" y="35"/>
                    <a:pt x="5" y="20"/>
                    <a:pt x="18" y="11"/>
                  </a:cubicBezTo>
                  <a:cubicBezTo>
                    <a:pt x="30" y="3"/>
                    <a:pt x="46" y="0"/>
                    <a:pt x="64" y="0"/>
                  </a:cubicBezTo>
                  <a:cubicBezTo>
                    <a:pt x="84" y="0"/>
                    <a:pt x="99" y="3"/>
                    <a:pt x="111" y="11"/>
                  </a:cubicBezTo>
                  <a:cubicBezTo>
                    <a:pt x="124" y="20"/>
                    <a:pt x="129" y="35"/>
                    <a:pt x="129" y="54"/>
                  </a:cubicBezTo>
                  <a:cubicBezTo>
                    <a:pt x="129" y="72"/>
                    <a:pt x="124" y="87"/>
                    <a:pt x="111" y="97"/>
                  </a:cubicBezTo>
                  <a:close/>
                  <a:moveTo>
                    <a:pt x="65" y="14"/>
                  </a:moveTo>
                  <a:cubicBezTo>
                    <a:pt x="30" y="14"/>
                    <a:pt x="16" y="24"/>
                    <a:pt x="16" y="53"/>
                  </a:cubicBezTo>
                  <a:cubicBezTo>
                    <a:pt x="16" y="82"/>
                    <a:pt x="30" y="94"/>
                    <a:pt x="64" y="94"/>
                  </a:cubicBezTo>
                  <a:cubicBezTo>
                    <a:pt x="98" y="94"/>
                    <a:pt x="113" y="84"/>
                    <a:pt x="113" y="54"/>
                  </a:cubicBezTo>
                  <a:cubicBezTo>
                    <a:pt x="113" y="26"/>
                    <a:pt x="99" y="14"/>
                    <a:pt x="65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46" name="Freeform 7"/>
            <p:cNvSpPr>
              <a:spLocks/>
            </p:cNvSpPr>
            <p:nvPr userDrawn="1"/>
          </p:nvSpPr>
          <p:spPr bwMode="auto">
            <a:xfrm>
              <a:off x="2221" y="2496"/>
              <a:ext cx="186" cy="245"/>
            </a:xfrm>
            <a:custGeom>
              <a:avLst/>
              <a:gdLst>
                <a:gd name="T0" fmla="*/ 35 w 186"/>
                <a:gd name="T1" fmla="*/ 147 h 245"/>
                <a:gd name="T2" fmla="*/ 35 w 186"/>
                <a:gd name="T3" fmla="*/ 245 h 245"/>
                <a:gd name="T4" fmla="*/ 0 w 186"/>
                <a:gd name="T5" fmla="*/ 245 h 245"/>
                <a:gd name="T6" fmla="*/ 0 w 186"/>
                <a:gd name="T7" fmla="*/ 0 h 245"/>
                <a:gd name="T8" fmla="*/ 186 w 186"/>
                <a:gd name="T9" fmla="*/ 0 h 245"/>
                <a:gd name="T10" fmla="*/ 186 w 186"/>
                <a:gd name="T11" fmla="*/ 33 h 245"/>
                <a:gd name="T12" fmla="*/ 35 w 186"/>
                <a:gd name="T13" fmla="*/ 33 h 245"/>
                <a:gd name="T14" fmla="*/ 35 w 186"/>
                <a:gd name="T15" fmla="*/ 117 h 245"/>
                <a:gd name="T16" fmla="*/ 172 w 186"/>
                <a:gd name="T17" fmla="*/ 117 h 245"/>
                <a:gd name="T18" fmla="*/ 172 w 186"/>
                <a:gd name="T19" fmla="*/ 147 h 245"/>
                <a:gd name="T20" fmla="*/ 35 w 186"/>
                <a:gd name="T21" fmla="*/ 147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245">
                  <a:moveTo>
                    <a:pt x="35" y="147"/>
                  </a:moveTo>
                  <a:lnTo>
                    <a:pt x="35" y="245"/>
                  </a:lnTo>
                  <a:lnTo>
                    <a:pt x="0" y="245"/>
                  </a:lnTo>
                  <a:lnTo>
                    <a:pt x="0" y="0"/>
                  </a:lnTo>
                  <a:lnTo>
                    <a:pt x="186" y="0"/>
                  </a:lnTo>
                  <a:lnTo>
                    <a:pt x="186" y="33"/>
                  </a:lnTo>
                  <a:lnTo>
                    <a:pt x="35" y="33"/>
                  </a:lnTo>
                  <a:lnTo>
                    <a:pt x="35" y="117"/>
                  </a:lnTo>
                  <a:lnTo>
                    <a:pt x="172" y="117"/>
                  </a:lnTo>
                  <a:lnTo>
                    <a:pt x="172" y="147"/>
                  </a:lnTo>
                  <a:lnTo>
                    <a:pt x="35" y="1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47" name="Freeform 8"/>
            <p:cNvSpPr>
              <a:spLocks/>
            </p:cNvSpPr>
            <p:nvPr userDrawn="1"/>
          </p:nvSpPr>
          <p:spPr bwMode="auto">
            <a:xfrm>
              <a:off x="2509" y="2496"/>
              <a:ext cx="251" cy="245"/>
            </a:xfrm>
            <a:custGeom>
              <a:avLst/>
              <a:gdLst>
                <a:gd name="T0" fmla="*/ 106 w 251"/>
                <a:gd name="T1" fmla="*/ 245 h 245"/>
                <a:gd name="T2" fmla="*/ 106 w 251"/>
                <a:gd name="T3" fmla="*/ 33 h 245"/>
                <a:gd name="T4" fmla="*/ 0 w 251"/>
                <a:gd name="T5" fmla="*/ 33 h 245"/>
                <a:gd name="T6" fmla="*/ 0 w 251"/>
                <a:gd name="T7" fmla="*/ 0 h 245"/>
                <a:gd name="T8" fmla="*/ 251 w 251"/>
                <a:gd name="T9" fmla="*/ 0 h 245"/>
                <a:gd name="T10" fmla="*/ 251 w 251"/>
                <a:gd name="T11" fmla="*/ 33 h 245"/>
                <a:gd name="T12" fmla="*/ 144 w 251"/>
                <a:gd name="T13" fmla="*/ 33 h 245"/>
                <a:gd name="T14" fmla="*/ 144 w 251"/>
                <a:gd name="T15" fmla="*/ 245 h 245"/>
                <a:gd name="T16" fmla="*/ 106 w 251"/>
                <a:gd name="T17" fmla="*/ 24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245">
                  <a:moveTo>
                    <a:pt x="106" y="245"/>
                  </a:moveTo>
                  <a:lnTo>
                    <a:pt x="106" y="33"/>
                  </a:lnTo>
                  <a:lnTo>
                    <a:pt x="0" y="33"/>
                  </a:lnTo>
                  <a:lnTo>
                    <a:pt x="0" y="0"/>
                  </a:lnTo>
                  <a:lnTo>
                    <a:pt x="251" y="0"/>
                  </a:lnTo>
                  <a:lnTo>
                    <a:pt x="251" y="33"/>
                  </a:lnTo>
                  <a:lnTo>
                    <a:pt x="144" y="33"/>
                  </a:lnTo>
                  <a:lnTo>
                    <a:pt x="144" y="245"/>
                  </a:lnTo>
                  <a:lnTo>
                    <a:pt x="106" y="2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48" name="Freeform 9"/>
            <p:cNvSpPr>
              <a:spLocks/>
            </p:cNvSpPr>
            <p:nvPr userDrawn="1"/>
          </p:nvSpPr>
          <p:spPr bwMode="auto">
            <a:xfrm>
              <a:off x="2845" y="2496"/>
              <a:ext cx="428" cy="245"/>
            </a:xfrm>
            <a:custGeom>
              <a:avLst/>
              <a:gdLst>
                <a:gd name="T0" fmla="*/ 290 w 428"/>
                <a:gd name="T1" fmla="*/ 245 h 245"/>
                <a:gd name="T2" fmla="*/ 212 w 428"/>
                <a:gd name="T3" fmla="*/ 50 h 245"/>
                <a:gd name="T4" fmla="*/ 212 w 428"/>
                <a:gd name="T5" fmla="*/ 50 h 245"/>
                <a:gd name="T6" fmla="*/ 137 w 428"/>
                <a:gd name="T7" fmla="*/ 245 h 245"/>
                <a:gd name="T8" fmla="*/ 97 w 428"/>
                <a:gd name="T9" fmla="*/ 245 h 245"/>
                <a:gd name="T10" fmla="*/ 0 w 428"/>
                <a:gd name="T11" fmla="*/ 0 h 245"/>
                <a:gd name="T12" fmla="*/ 40 w 428"/>
                <a:gd name="T13" fmla="*/ 0 h 245"/>
                <a:gd name="T14" fmla="*/ 118 w 428"/>
                <a:gd name="T15" fmla="*/ 202 h 245"/>
                <a:gd name="T16" fmla="*/ 120 w 428"/>
                <a:gd name="T17" fmla="*/ 202 h 245"/>
                <a:gd name="T18" fmla="*/ 196 w 428"/>
                <a:gd name="T19" fmla="*/ 0 h 245"/>
                <a:gd name="T20" fmla="*/ 234 w 428"/>
                <a:gd name="T21" fmla="*/ 0 h 245"/>
                <a:gd name="T22" fmla="*/ 309 w 428"/>
                <a:gd name="T23" fmla="*/ 202 h 245"/>
                <a:gd name="T24" fmla="*/ 312 w 428"/>
                <a:gd name="T25" fmla="*/ 202 h 245"/>
                <a:gd name="T26" fmla="*/ 387 w 428"/>
                <a:gd name="T27" fmla="*/ 0 h 245"/>
                <a:gd name="T28" fmla="*/ 428 w 428"/>
                <a:gd name="T29" fmla="*/ 0 h 245"/>
                <a:gd name="T30" fmla="*/ 331 w 428"/>
                <a:gd name="T31" fmla="*/ 245 h 245"/>
                <a:gd name="T32" fmla="*/ 290 w 428"/>
                <a:gd name="T33" fmla="*/ 24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8" h="245">
                  <a:moveTo>
                    <a:pt x="290" y="245"/>
                  </a:moveTo>
                  <a:lnTo>
                    <a:pt x="212" y="50"/>
                  </a:lnTo>
                  <a:lnTo>
                    <a:pt x="212" y="50"/>
                  </a:lnTo>
                  <a:lnTo>
                    <a:pt x="137" y="245"/>
                  </a:lnTo>
                  <a:lnTo>
                    <a:pt x="97" y="245"/>
                  </a:lnTo>
                  <a:lnTo>
                    <a:pt x="0" y="0"/>
                  </a:lnTo>
                  <a:lnTo>
                    <a:pt x="40" y="0"/>
                  </a:lnTo>
                  <a:lnTo>
                    <a:pt x="118" y="202"/>
                  </a:lnTo>
                  <a:lnTo>
                    <a:pt x="120" y="202"/>
                  </a:lnTo>
                  <a:lnTo>
                    <a:pt x="196" y="0"/>
                  </a:lnTo>
                  <a:lnTo>
                    <a:pt x="234" y="0"/>
                  </a:lnTo>
                  <a:lnTo>
                    <a:pt x="309" y="202"/>
                  </a:lnTo>
                  <a:lnTo>
                    <a:pt x="312" y="202"/>
                  </a:lnTo>
                  <a:lnTo>
                    <a:pt x="387" y="0"/>
                  </a:lnTo>
                  <a:lnTo>
                    <a:pt x="428" y="0"/>
                  </a:lnTo>
                  <a:lnTo>
                    <a:pt x="331" y="245"/>
                  </a:lnTo>
                  <a:lnTo>
                    <a:pt x="290" y="2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49" name="Freeform 10"/>
            <p:cNvSpPr>
              <a:spLocks noEditPoints="1"/>
            </p:cNvSpPr>
            <p:nvPr userDrawn="1"/>
          </p:nvSpPr>
          <p:spPr bwMode="auto">
            <a:xfrm>
              <a:off x="3317" y="2496"/>
              <a:ext cx="294" cy="245"/>
            </a:xfrm>
            <a:custGeom>
              <a:avLst/>
              <a:gdLst>
                <a:gd name="T0" fmla="*/ 253 w 294"/>
                <a:gd name="T1" fmla="*/ 245 h 245"/>
                <a:gd name="T2" fmla="*/ 218 w 294"/>
                <a:gd name="T3" fmla="*/ 178 h 245"/>
                <a:gd name="T4" fmla="*/ 74 w 294"/>
                <a:gd name="T5" fmla="*/ 178 h 245"/>
                <a:gd name="T6" fmla="*/ 41 w 294"/>
                <a:gd name="T7" fmla="*/ 245 h 245"/>
                <a:gd name="T8" fmla="*/ 0 w 294"/>
                <a:gd name="T9" fmla="*/ 245 h 245"/>
                <a:gd name="T10" fmla="*/ 128 w 294"/>
                <a:gd name="T11" fmla="*/ 0 h 245"/>
                <a:gd name="T12" fmla="*/ 168 w 294"/>
                <a:gd name="T13" fmla="*/ 0 h 245"/>
                <a:gd name="T14" fmla="*/ 294 w 294"/>
                <a:gd name="T15" fmla="*/ 245 h 245"/>
                <a:gd name="T16" fmla="*/ 253 w 294"/>
                <a:gd name="T17" fmla="*/ 245 h 245"/>
                <a:gd name="T18" fmla="*/ 147 w 294"/>
                <a:gd name="T19" fmla="*/ 38 h 245"/>
                <a:gd name="T20" fmla="*/ 145 w 294"/>
                <a:gd name="T21" fmla="*/ 38 h 245"/>
                <a:gd name="T22" fmla="*/ 88 w 294"/>
                <a:gd name="T23" fmla="*/ 150 h 245"/>
                <a:gd name="T24" fmla="*/ 204 w 294"/>
                <a:gd name="T25" fmla="*/ 150 h 245"/>
                <a:gd name="T26" fmla="*/ 147 w 294"/>
                <a:gd name="T27" fmla="*/ 3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4" h="245">
                  <a:moveTo>
                    <a:pt x="253" y="245"/>
                  </a:moveTo>
                  <a:lnTo>
                    <a:pt x="218" y="178"/>
                  </a:lnTo>
                  <a:lnTo>
                    <a:pt x="74" y="178"/>
                  </a:lnTo>
                  <a:lnTo>
                    <a:pt x="41" y="245"/>
                  </a:lnTo>
                  <a:lnTo>
                    <a:pt x="0" y="245"/>
                  </a:lnTo>
                  <a:lnTo>
                    <a:pt x="128" y="0"/>
                  </a:lnTo>
                  <a:lnTo>
                    <a:pt x="168" y="0"/>
                  </a:lnTo>
                  <a:lnTo>
                    <a:pt x="294" y="245"/>
                  </a:lnTo>
                  <a:lnTo>
                    <a:pt x="253" y="245"/>
                  </a:lnTo>
                  <a:close/>
                  <a:moveTo>
                    <a:pt x="147" y="38"/>
                  </a:moveTo>
                  <a:lnTo>
                    <a:pt x="145" y="38"/>
                  </a:lnTo>
                  <a:lnTo>
                    <a:pt x="88" y="150"/>
                  </a:lnTo>
                  <a:lnTo>
                    <a:pt x="204" y="150"/>
                  </a:lnTo>
                  <a:lnTo>
                    <a:pt x="14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50" name="Freeform 11"/>
            <p:cNvSpPr>
              <a:spLocks noEditPoints="1"/>
            </p:cNvSpPr>
            <p:nvPr userDrawn="1"/>
          </p:nvSpPr>
          <p:spPr bwMode="auto">
            <a:xfrm>
              <a:off x="3724" y="2496"/>
              <a:ext cx="232" cy="245"/>
            </a:xfrm>
            <a:custGeom>
              <a:avLst/>
              <a:gdLst>
                <a:gd name="T0" fmla="*/ 78 w 98"/>
                <a:gd name="T1" fmla="*/ 103 h 103"/>
                <a:gd name="T2" fmla="*/ 48 w 98"/>
                <a:gd name="T3" fmla="*/ 64 h 103"/>
                <a:gd name="T4" fmla="*/ 38 w 98"/>
                <a:gd name="T5" fmla="*/ 64 h 103"/>
                <a:gd name="T6" fmla="*/ 15 w 98"/>
                <a:gd name="T7" fmla="*/ 64 h 103"/>
                <a:gd name="T8" fmla="*/ 15 w 98"/>
                <a:gd name="T9" fmla="*/ 103 h 103"/>
                <a:gd name="T10" fmla="*/ 0 w 98"/>
                <a:gd name="T11" fmla="*/ 103 h 103"/>
                <a:gd name="T12" fmla="*/ 0 w 98"/>
                <a:gd name="T13" fmla="*/ 0 h 103"/>
                <a:gd name="T14" fmla="*/ 40 w 98"/>
                <a:gd name="T15" fmla="*/ 0 h 103"/>
                <a:gd name="T16" fmla="*/ 84 w 98"/>
                <a:gd name="T17" fmla="*/ 8 h 103"/>
                <a:gd name="T18" fmla="*/ 94 w 98"/>
                <a:gd name="T19" fmla="*/ 32 h 103"/>
                <a:gd name="T20" fmla="*/ 84 w 98"/>
                <a:gd name="T21" fmla="*/ 55 h 103"/>
                <a:gd name="T22" fmla="*/ 66 w 98"/>
                <a:gd name="T23" fmla="*/ 62 h 103"/>
                <a:gd name="T24" fmla="*/ 98 w 98"/>
                <a:gd name="T25" fmla="*/ 103 h 103"/>
                <a:gd name="T26" fmla="*/ 78 w 98"/>
                <a:gd name="T27" fmla="*/ 103 h 103"/>
                <a:gd name="T28" fmla="*/ 42 w 98"/>
                <a:gd name="T29" fmla="*/ 13 h 103"/>
                <a:gd name="T30" fmla="*/ 15 w 98"/>
                <a:gd name="T31" fmla="*/ 13 h 103"/>
                <a:gd name="T32" fmla="*/ 15 w 98"/>
                <a:gd name="T33" fmla="*/ 52 h 103"/>
                <a:gd name="T34" fmla="*/ 42 w 98"/>
                <a:gd name="T35" fmla="*/ 52 h 103"/>
                <a:gd name="T36" fmla="*/ 78 w 98"/>
                <a:gd name="T37" fmla="*/ 32 h 103"/>
                <a:gd name="T38" fmla="*/ 42 w 98"/>
                <a:gd name="T39" fmla="*/ 1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8" h="103">
                  <a:moveTo>
                    <a:pt x="78" y="103"/>
                  </a:moveTo>
                  <a:cubicBezTo>
                    <a:pt x="48" y="64"/>
                    <a:pt x="48" y="64"/>
                    <a:pt x="48" y="64"/>
                  </a:cubicBezTo>
                  <a:cubicBezTo>
                    <a:pt x="45" y="64"/>
                    <a:pt x="42" y="64"/>
                    <a:pt x="38" y="64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5" y="103"/>
                    <a:pt x="15" y="103"/>
                    <a:pt x="15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1" y="0"/>
                    <a:pt x="74" y="1"/>
                    <a:pt x="84" y="8"/>
                  </a:cubicBezTo>
                  <a:cubicBezTo>
                    <a:pt x="91" y="14"/>
                    <a:pt x="94" y="21"/>
                    <a:pt x="94" y="32"/>
                  </a:cubicBezTo>
                  <a:cubicBezTo>
                    <a:pt x="94" y="42"/>
                    <a:pt x="91" y="49"/>
                    <a:pt x="84" y="55"/>
                  </a:cubicBezTo>
                  <a:cubicBezTo>
                    <a:pt x="80" y="59"/>
                    <a:pt x="73" y="61"/>
                    <a:pt x="66" y="62"/>
                  </a:cubicBezTo>
                  <a:cubicBezTo>
                    <a:pt x="98" y="103"/>
                    <a:pt x="98" y="103"/>
                    <a:pt x="98" y="103"/>
                  </a:cubicBezTo>
                  <a:lnTo>
                    <a:pt x="78" y="103"/>
                  </a:lnTo>
                  <a:close/>
                  <a:moveTo>
                    <a:pt x="42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65" y="52"/>
                    <a:pt x="78" y="49"/>
                    <a:pt x="78" y="32"/>
                  </a:cubicBezTo>
                  <a:cubicBezTo>
                    <a:pt x="78" y="15"/>
                    <a:pt x="64" y="13"/>
                    <a:pt x="4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51" name="Freeform 12"/>
            <p:cNvSpPr>
              <a:spLocks/>
            </p:cNvSpPr>
            <p:nvPr userDrawn="1"/>
          </p:nvSpPr>
          <p:spPr bwMode="auto">
            <a:xfrm>
              <a:off x="4086" y="2496"/>
              <a:ext cx="187" cy="245"/>
            </a:xfrm>
            <a:custGeom>
              <a:avLst/>
              <a:gdLst>
                <a:gd name="T0" fmla="*/ 0 w 187"/>
                <a:gd name="T1" fmla="*/ 245 h 245"/>
                <a:gd name="T2" fmla="*/ 0 w 187"/>
                <a:gd name="T3" fmla="*/ 0 h 245"/>
                <a:gd name="T4" fmla="*/ 182 w 187"/>
                <a:gd name="T5" fmla="*/ 0 h 245"/>
                <a:gd name="T6" fmla="*/ 182 w 187"/>
                <a:gd name="T7" fmla="*/ 33 h 245"/>
                <a:gd name="T8" fmla="*/ 38 w 187"/>
                <a:gd name="T9" fmla="*/ 33 h 245"/>
                <a:gd name="T10" fmla="*/ 38 w 187"/>
                <a:gd name="T11" fmla="*/ 105 h 245"/>
                <a:gd name="T12" fmla="*/ 170 w 187"/>
                <a:gd name="T13" fmla="*/ 105 h 245"/>
                <a:gd name="T14" fmla="*/ 170 w 187"/>
                <a:gd name="T15" fmla="*/ 136 h 245"/>
                <a:gd name="T16" fmla="*/ 38 w 187"/>
                <a:gd name="T17" fmla="*/ 136 h 245"/>
                <a:gd name="T18" fmla="*/ 38 w 187"/>
                <a:gd name="T19" fmla="*/ 214 h 245"/>
                <a:gd name="T20" fmla="*/ 187 w 187"/>
                <a:gd name="T21" fmla="*/ 214 h 245"/>
                <a:gd name="T22" fmla="*/ 187 w 187"/>
                <a:gd name="T23" fmla="*/ 245 h 245"/>
                <a:gd name="T24" fmla="*/ 0 w 187"/>
                <a:gd name="T25" fmla="*/ 24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7" h="245">
                  <a:moveTo>
                    <a:pt x="0" y="245"/>
                  </a:moveTo>
                  <a:lnTo>
                    <a:pt x="0" y="0"/>
                  </a:lnTo>
                  <a:lnTo>
                    <a:pt x="182" y="0"/>
                  </a:lnTo>
                  <a:lnTo>
                    <a:pt x="182" y="33"/>
                  </a:lnTo>
                  <a:lnTo>
                    <a:pt x="38" y="33"/>
                  </a:lnTo>
                  <a:lnTo>
                    <a:pt x="38" y="105"/>
                  </a:lnTo>
                  <a:lnTo>
                    <a:pt x="170" y="105"/>
                  </a:lnTo>
                  <a:lnTo>
                    <a:pt x="170" y="136"/>
                  </a:lnTo>
                  <a:lnTo>
                    <a:pt x="38" y="136"/>
                  </a:lnTo>
                  <a:lnTo>
                    <a:pt x="38" y="214"/>
                  </a:lnTo>
                  <a:lnTo>
                    <a:pt x="187" y="214"/>
                  </a:lnTo>
                  <a:lnTo>
                    <a:pt x="187" y="245"/>
                  </a:lnTo>
                  <a:lnTo>
                    <a:pt x="0" y="2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52" name="Freeform 13"/>
            <p:cNvSpPr>
              <a:spLocks/>
            </p:cNvSpPr>
            <p:nvPr userDrawn="1"/>
          </p:nvSpPr>
          <p:spPr bwMode="auto">
            <a:xfrm>
              <a:off x="5970" y="1624"/>
              <a:ext cx="475" cy="627"/>
            </a:xfrm>
            <a:custGeom>
              <a:avLst/>
              <a:gdLst>
                <a:gd name="T0" fmla="*/ 475 w 475"/>
                <a:gd name="T1" fmla="*/ 627 h 627"/>
                <a:gd name="T2" fmla="*/ 258 w 475"/>
                <a:gd name="T3" fmla="*/ 321 h 627"/>
                <a:gd name="T4" fmla="*/ 463 w 475"/>
                <a:gd name="T5" fmla="*/ 129 h 627"/>
                <a:gd name="T6" fmla="*/ 333 w 475"/>
                <a:gd name="T7" fmla="*/ 129 h 627"/>
                <a:gd name="T8" fmla="*/ 95 w 475"/>
                <a:gd name="T9" fmla="*/ 354 h 627"/>
                <a:gd name="T10" fmla="*/ 95 w 475"/>
                <a:gd name="T11" fmla="*/ 0 h 627"/>
                <a:gd name="T12" fmla="*/ 0 w 475"/>
                <a:gd name="T13" fmla="*/ 0 h 627"/>
                <a:gd name="T14" fmla="*/ 0 w 475"/>
                <a:gd name="T15" fmla="*/ 627 h 627"/>
                <a:gd name="T16" fmla="*/ 95 w 475"/>
                <a:gd name="T17" fmla="*/ 627 h 627"/>
                <a:gd name="T18" fmla="*/ 95 w 475"/>
                <a:gd name="T19" fmla="*/ 475 h 627"/>
                <a:gd name="T20" fmla="*/ 189 w 475"/>
                <a:gd name="T21" fmla="*/ 383 h 627"/>
                <a:gd name="T22" fmla="*/ 362 w 475"/>
                <a:gd name="T23" fmla="*/ 627 h 627"/>
                <a:gd name="T24" fmla="*/ 475 w 475"/>
                <a:gd name="T25" fmla="*/ 627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5" h="627">
                  <a:moveTo>
                    <a:pt x="475" y="627"/>
                  </a:moveTo>
                  <a:lnTo>
                    <a:pt x="258" y="321"/>
                  </a:lnTo>
                  <a:lnTo>
                    <a:pt x="463" y="129"/>
                  </a:lnTo>
                  <a:lnTo>
                    <a:pt x="333" y="129"/>
                  </a:lnTo>
                  <a:lnTo>
                    <a:pt x="95" y="354"/>
                  </a:lnTo>
                  <a:lnTo>
                    <a:pt x="95" y="0"/>
                  </a:lnTo>
                  <a:lnTo>
                    <a:pt x="0" y="0"/>
                  </a:lnTo>
                  <a:lnTo>
                    <a:pt x="0" y="627"/>
                  </a:lnTo>
                  <a:lnTo>
                    <a:pt x="95" y="627"/>
                  </a:lnTo>
                  <a:lnTo>
                    <a:pt x="95" y="475"/>
                  </a:lnTo>
                  <a:lnTo>
                    <a:pt x="189" y="383"/>
                  </a:lnTo>
                  <a:lnTo>
                    <a:pt x="362" y="627"/>
                  </a:lnTo>
                  <a:lnTo>
                    <a:pt x="475" y="6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53" name="Freeform 14"/>
            <p:cNvSpPr>
              <a:spLocks noEditPoints="1"/>
            </p:cNvSpPr>
            <p:nvPr userDrawn="1"/>
          </p:nvSpPr>
          <p:spPr bwMode="auto">
            <a:xfrm>
              <a:off x="7228" y="1745"/>
              <a:ext cx="520" cy="742"/>
            </a:xfrm>
            <a:custGeom>
              <a:avLst/>
              <a:gdLst>
                <a:gd name="T0" fmla="*/ 185 w 220"/>
                <a:gd name="T1" fmla="*/ 3 h 312"/>
                <a:gd name="T2" fmla="*/ 183 w 220"/>
                <a:gd name="T3" fmla="*/ 29 h 312"/>
                <a:gd name="T4" fmla="*/ 108 w 220"/>
                <a:gd name="T5" fmla="*/ 0 h 312"/>
                <a:gd name="T6" fmla="*/ 0 w 220"/>
                <a:gd name="T7" fmla="*/ 106 h 312"/>
                <a:gd name="T8" fmla="*/ 107 w 220"/>
                <a:gd name="T9" fmla="*/ 214 h 312"/>
                <a:gd name="T10" fmla="*/ 183 w 220"/>
                <a:gd name="T11" fmla="*/ 186 h 312"/>
                <a:gd name="T12" fmla="*/ 183 w 220"/>
                <a:gd name="T13" fmla="*/ 199 h 312"/>
                <a:gd name="T14" fmla="*/ 115 w 220"/>
                <a:gd name="T15" fmla="*/ 275 h 312"/>
                <a:gd name="T16" fmla="*/ 38 w 220"/>
                <a:gd name="T17" fmla="*/ 241 h 312"/>
                <a:gd name="T18" fmla="*/ 4 w 220"/>
                <a:gd name="T19" fmla="*/ 258 h 312"/>
                <a:gd name="T20" fmla="*/ 108 w 220"/>
                <a:gd name="T21" fmla="*/ 312 h 312"/>
                <a:gd name="T22" fmla="*/ 220 w 220"/>
                <a:gd name="T23" fmla="*/ 199 h 312"/>
                <a:gd name="T24" fmla="*/ 220 w 220"/>
                <a:gd name="T25" fmla="*/ 3 h 312"/>
                <a:gd name="T26" fmla="*/ 185 w 220"/>
                <a:gd name="T27" fmla="*/ 3 h 312"/>
                <a:gd name="T28" fmla="*/ 110 w 220"/>
                <a:gd name="T29" fmla="*/ 178 h 312"/>
                <a:gd name="T30" fmla="*/ 40 w 220"/>
                <a:gd name="T31" fmla="*/ 106 h 312"/>
                <a:gd name="T32" fmla="*/ 110 w 220"/>
                <a:gd name="T33" fmla="*/ 35 h 312"/>
                <a:gd name="T34" fmla="*/ 182 w 220"/>
                <a:gd name="T35" fmla="*/ 78 h 312"/>
                <a:gd name="T36" fmla="*/ 182 w 220"/>
                <a:gd name="T37" fmla="*/ 112 h 312"/>
                <a:gd name="T38" fmla="*/ 110 w 220"/>
                <a:gd name="T39" fmla="*/ 178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0" h="312">
                  <a:moveTo>
                    <a:pt x="185" y="3"/>
                  </a:moveTo>
                  <a:cubicBezTo>
                    <a:pt x="183" y="29"/>
                    <a:pt x="183" y="29"/>
                    <a:pt x="183" y="29"/>
                  </a:cubicBezTo>
                  <a:cubicBezTo>
                    <a:pt x="183" y="29"/>
                    <a:pt x="158" y="0"/>
                    <a:pt x="108" y="0"/>
                  </a:cubicBezTo>
                  <a:cubicBezTo>
                    <a:pt x="63" y="0"/>
                    <a:pt x="0" y="27"/>
                    <a:pt x="0" y="106"/>
                  </a:cubicBezTo>
                  <a:cubicBezTo>
                    <a:pt x="0" y="184"/>
                    <a:pt x="57" y="214"/>
                    <a:pt x="107" y="214"/>
                  </a:cubicBezTo>
                  <a:cubicBezTo>
                    <a:pt x="158" y="214"/>
                    <a:pt x="183" y="186"/>
                    <a:pt x="183" y="186"/>
                  </a:cubicBezTo>
                  <a:cubicBezTo>
                    <a:pt x="183" y="199"/>
                    <a:pt x="183" y="199"/>
                    <a:pt x="183" y="199"/>
                  </a:cubicBezTo>
                  <a:cubicBezTo>
                    <a:pt x="183" y="247"/>
                    <a:pt x="157" y="275"/>
                    <a:pt x="115" y="275"/>
                  </a:cubicBezTo>
                  <a:cubicBezTo>
                    <a:pt x="59" y="275"/>
                    <a:pt x="38" y="241"/>
                    <a:pt x="38" y="241"/>
                  </a:cubicBezTo>
                  <a:cubicBezTo>
                    <a:pt x="4" y="258"/>
                    <a:pt x="4" y="258"/>
                    <a:pt x="4" y="258"/>
                  </a:cubicBezTo>
                  <a:cubicBezTo>
                    <a:pt x="4" y="258"/>
                    <a:pt x="33" y="312"/>
                    <a:pt x="108" y="312"/>
                  </a:cubicBezTo>
                  <a:cubicBezTo>
                    <a:pt x="172" y="312"/>
                    <a:pt x="220" y="280"/>
                    <a:pt x="220" y="199"/>
                  </a:cubicBezTo>
                  <a:cubicBezTo>
                    <a:pt x="220" y="3"/>
                    <a:pt x="220" y="3"/>
                    <a:pt x="220" y="3"/>
                  </a:cubicBezTo>
                  <a:lnTo>
                    <a:pt x="185" y="3"/>
                  </a:lnTo>
                  <a:close/>
                  <a:moveTo>
                    <a:pt x="110" y="178"/>
                  </a:moveTo>
                  <a:cubicBezTo>
                    <a:pt x="88" y="178"/>
                    <a:pt x="40" y="164"/>
                    <a:pt x="40" y="106"/>
                  </a:cubicBezTo>
                  <a:cubicBezTo>
                    <a:pt x="40" y="48"/>
                    <a:pt x="87" y="35"/>
                    <a:pt x="110" y="35"/>
                  </a:cubicBezTo>
                  <a:cubicBezTo>
                    <a:pt x="156" y="35"/>
                    <a:pt x="182" y="71"/>
                    <a:pt x="182" y="78"/>
                  </a:cubicBezTo>
                  <a:cubicBezTo>
                    <a:pt x="182" y="85"/>
                    <a:pt x="182" y="103"/>
                    <a:pt x="182" y="112"/>
                  </a:cubicBezTo>
                  <a:cubicBezTo>
                    <a:pt x="182" y="153"/>
                    <a:pt x="148" y="178"/>
                    <a:pt x="110" y="1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54" name="Freeform 15"/>
            <p:cNvSpPr>
              <a:spLocks/>
            </p:cNvSpPr>
            <p:nvPr userDrawn="1"/>
          </p:nvSpPr>
          <p:spPr bwMode="auto">
            <a:xfrm>
              <a:off x="899" y="2216"/>
              <a:ext cx="404" cy="444"/>
            </a:xfrm>
            <a:custGeom>
              <a:avLst/>
              <a:gdLst>
                <a:gd name="T0" fmla="*/ 20 w 171"/>
                <a:gd name="T1" fmla="*/ 162 h 187"/>
                <a:gd name="T2" fmla="*/ 10 w 171"/>
                <a:gd name="T3" fmla="*/ 168 h 187"/>
                <a:gd name="T4" fmla="*/ 9 w 171"/>
                <a:gd name="T5" fmla="*/ 169 h 187"/>
                <a:gd name="T6" fmla="*/ 10 w 171"/>
                <a:gd name="T7" fmla="*/ 169 h 187"/>
                <a:gd name="T8" fmla="*/ 155 w 171"/>
                <a:gd name="T9" fmla="*/ 145 h 187"/>
                <a:gd name="T10" fmla="*/ 15 w 171"/>
                <a:gd name="T11" fmla="*/ 6 h 187"/>
                <a:gd name="T12" fmla="*/ 7 w 171"/>
                <a:gd name="T13" fmla="*/ 12 h 187"/>
                <a:gd name="T14" fmla="*/ 20 w 171"/>
                <a:gd name="T15" fmla="*/ 16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87">
                  <a:moveTo>
                    <a:pt x="20" y="162"/>
                  </a:moveTo>
                  <a:cubicBezTo>
                    <a:pt x="17" y="164"/>
                    <a:pt x="13" y="166"/>
                    <a:pt x="10" y="168"/>
                  </a:cubicBezTo>
                  <a:cubicBezTo>
                    <a:pt x="9" y="169"/>
                    <a:pt x="9" y="169"/>
                    <a:pt x="9" y="169"/>
                  </a:cubicBezTo>
                  <a:cubicBezTo>
                    <a:pt x="10" y="169"/>
                    <a:pt x="10" y="169"/>
                    <a:pt x="10" y="169"/>
                  </a:cubicBezTo>
                  <a:cubicBezTo>
                    <a:pt x="76" y="187"/>
                    <a:pt x="142" y="187"/>
                    <a:pt x="155" y="145"/>
                  </a:cubicBezTo>
                  <a:cubicBezTo>
                    <a:pt x="171" y="91"/>
                    <a:pt x="65" y="34"/>
                    <a:pt x="15" y="6"/>
                  </a:cubicBezTo>
                  <a:cubicBezTo>
                    <a:pt x="5" y="0"/>
                    <a:pt x="0" y="4"/>
                    <a:pt x="7" y="12"/>
                  </a:cubicBezTo>
                  <a:cubicBezTo>
                    <a:pt x="38" y="48"/>
                    <a:pt x="83" y="120"/>
                    <a:pt x="20" y="1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55" name="Freeform 16"/>
            <p:cNvSpPr>
              <a:spLocks/>
            </p:cNvSpPr>
            <p:nvPr userDrawn="1"/>
          </p:nvSpPr>
          <p:spPr bwMode="auto">
            <a:xfrm>
              <a:off x="-7" y="2337"/>
              <a:ext cx="927" cy="406"/>
            </a:xfrm>
            <a:custGeom>
              <a:avLst/>
              <a:gdLst>
                <a:gd name="T0" fmla="*/ 392 w 392"/>
                <a:gd name="T1" fmla="*/ 118 h 171"/>
                <a:gd name="T2" fmla="*/ 160 w 392"/>
                <a:gd name="T3" fmla="*/ 171 h 171"/>
                <a:gd name="T4" fmla="*/ 33 w 392"/>
                <a:gd name="T5" fmla="*/ 142 h 171"/>
                <a:gd name="T6" fmla="*/ 0 w 392"/>
                <a:gd name="T7" fmla="*/ 52 h 171"/>
                <a:gd name="T8" fmla="*/ 36 w 392"/>
                <a:gd name="T9" fmla="*/ 0 h 171"/>
                <a:gd name="T10" fmla="*/ 392 w 392"/>
                <a:gd name="T11" fmla="*/ 11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2" h="171">
                  <a:moveTo>
                    <a:pt x="392" y="118"/>
                  </a:moveTo>
                  <a:cubicBezTo>
                    <a:pt x="392" y="118"/>
                    <a:pt x="308" y="171"/>
                    <a:pt x="160" y="171"/>
                  </a:cubicBezTo>
                  <a:cubicBezTo>
                    <a:pt x="102" y="171"/>
                    <a:pt x="54" y="162"/>
                    <a:pt x="33" y="142"/>
                  </a:cubicBezTo>
                  <a:cubicBezTo>
                    <a:pt x="12" y="121"/>
                    <a:pt x="0" y="85"/>
                    <a:pt x="0" y="52"/>
                  </a:cubicBezTo>
                  <a:cubicBezTo>
                    <a:pt x="0" y="24"/>
                    <a:pt x="12" y="0"/>
                    <a:pt x="36" y="0"/>
                  </a:cubicBezTo>
                  <a:cubicBezTo>
                    <a:pt x="99" y="0"/>
                    <a:pt x="293" y="99"/>
                    <a:pt x="392" y="1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56" name="Freeform 17"/>
            <p:cNvSpPr>
              <a:spLocks/>
            </p:cNvSpPr>
            <p:nvPr userDrawn="1"/>
          </p:nvSpPr>
          <p:spPr bwMode="auto">
            <a:xfrm>
              <a:off x="-101" y="1831"/>
              <a:ext cx="407" cy="444"/>
            </a:xfrm>
            <a:custGeom>
              <a:avLst/>
              <a:gdLst>
                <a:gd name="T0" fmla="*/ 152 w 172"/>
                <a:gd name="T1" fmla="*/ 25 h 187"/>
                <a:gd name="T2" fmla="*/ 162 w 172"/>
                <a:gd name="T3" fmla="*/ 19 h 187"/>
                <a:gd name="T4" fmla="*/ 163 w 172"/>
                <a:gd name="T5" fmla="*/ 18 h 187"/>
                <a:gd name="T6" fmla="*/ 162 w 172"/>
                <a:gd name="T7" fmla="*/ 18 h 187"/>
                <a:gd name="T8" fmla="*/ 17 w 172"/>
                <a:gd name="T9" fmla="*/ 42 h 187"/>
                <a:gd name="T10" fmla="*/ 156 w 172"/>
                <a:gd name="T11" fmla="*/ 181 h 187"/>
                <a:gd name="T12" fmla="*/ 165 w 172"/>
                <a:gd name="T13" fmla="*/ 175 h 187"/>
                <a:gd name="T14" fmla="*/ 152 w 172"/>
                <a:gd name="T15" fmla="*/ 2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" h="187">
                  <a:moveTo>
                    <a:pt x="152" y="25"/>
                  </a:moveTo>
                  <a:cubicBezTo>
                    <a:pt x="155" y="23"/>
                    <a:pt x="159" y="21"/>
                    <a:pt x="162" y="19"/>
                  </a:cubicBezTo>
                  <a:cubicBezTo>
                    <a:pt x="163" y="18"/>
                    <a:pt x="163" y="18"/>
                    <a:pt x="163" y="18"/>
                  </a:cubicBezTo>
                  <a:cubicBezTo>
                    <a:pt x="162" y="18"/>
                    <a:pt x="162" y="18"/>
                    <a:pt x="162" y="18"/>
                  </a:cubicBezTo>
                  <a:cubicBezTo>
                    <a:pt x="95" y="0"/>
                    <a:pt x="29" y="0"/>
                    <a:pt x="17" y="42"/>
                  </a:cubicBezTo>
                  <a:cubicBezTo>
                    <a:pt x="0" y="96"/>
                    <a:pt x="106" y="153"/>
                    <a:pt x="156" y="181"/>
                  </a:cubicBezTo>
                  <a:cubicBezTo>
                    <a:pt x="167" y="187"/>
                    <a:pt x="172" y="183"/>
                    <a:pt x="165" y="175"/>
                  </a:cubicBezTo>
                  <a:cubicBezTo>
                    <a:pt x="133" y="139"/>
                    <a:pt x="88" y="67"/>
                    <a:pt x="152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57" name="Freeform 18"/>
            <p:cNvSpPr>
              <a:spLocks/>
            </p:cNvSpPr>
            <p:nvPr userDrawn="1"/>
          </p:nvSpPr>
          <p:spPr bwMode="auto">
            <a:xfrm>
              <a:off x="284" y="1748"/>
              <a:ext cx="927" cy="406"/>
            </a:xfrm>
            <a:custGeom>
              <a:avLst/>
              <a:gdLst>
                <a:gd name="T0" fmla="*/ 0 w 392"/>
                <a:gd name="T1" fmla="*/ 53 h 171"/>
                <a:gd name="T2" fmla="*/ 232 w 392"/>
                <a:gd name="T3" fmla="*/ 0 h 171"/>
                <a:gd name="T4" fmla="*/ 358 w 392"/>
                <a:gd name="T5" fmla="*/ 29 h 171"/>
                <a:gd name="T6" fmla="*/ 392 w 392"/>
                <a:gd name="T7" fmla="*/ 119 h 171"/>
                <a:gd name="T8" fmla="*/ 356 w 392"/>
                <a:gd name="T9" fmla="*/ 171 h 171"/>
                <a:gd name="T10" fmla="*/ 0 w 392"/>
                <a:gd name="T11" fmla="*/ 53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2" h="171">
                  <a:moveTo>
                    <a:pt x="0" y="53"/>
                  </a:moveTo>
                  <a:cubicBezTo>
                    <a:pt x="0" y="53"/>
                    <a:pt x="84" y="0"/>
                    <a:pt x="232" y="0"/>
                  </a:cubicBezTo>
                  <a:cubicBezTo>
                    <a:pt x="290" y="0"/>
                    <a:pt x="338" y="9"/>
                    <a:pt x="358" y="29"/>
                  </a:cubicBezTo>
                  <a:cubicBezTo>
                    <a:pt x="380" y="50"/>
                    <a:pt x="392" y="86"/>
                    <a:pt x="392" y="119"/>
                  </a:cubicBezTo>
                  <a:cubicBezTo>
                    <a:pt x="392" y="147"/>
                    <a:pt x="380" y="171"/>
                    <a:pt x="356" y="171"/>
                  </a:cubicBezTo>
                  <a:cubicBezTo>
                    <a:pt x="293" y="171"/>
                    <a:pt x="98" y="72"/>
                    <a:pt x="0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58" name="Freeform 19"/>
            <p:cNvSpPr>
              <a:spLocks noEditPoints="1"/>
            </p:cNvSpPr>
            <p:nvPr userDrawn="1"/>
          </p:nvSpPr>
          <p:spPr bwMode="auto">
            <a:xfrm>
              <a:off x="2596" y="1748"/>
              <a:ext cx="521" cy="637"/>
            </a:xfrm>
            <a:custGeom>
              <a:avLst/>
              <a:gdLst>
                <a:gd name="T0" fmla="*/ 111 w 220"/>
                <a:gd name="T1" fmla="*/ 35 h 268"/>
                <a:gd name="T2" fmla="*/ 38 w 220"/>
                <a:gd name="T3" fmla="*/ 104 h 268"/>
                <a:gd name="T4" fmla="*/ 111 w 220"/>
                <a:gd name="T5" fmla="*/ 176 h 268"/>
                <a:gd name="T6" fmla="*/ 180 w 220"/>
                <a:gd name="T7" fmla="*/ 105 h 268"/>
                <a:gd name="T8" fmla="*/ 111 w 220"/>
                <a:gd name="T9" fmla="*/ 35 h 268"/>
                <a:gd name="T10" fmla="*/ 113 w 220"/>
                <a:gd name="T11" fmla="*/ 212 h 268"/>
                <a:gd name="T12" fmla="*/ 38 w 220"/>
                <a:gd name="T13" fmla="*/ 180 h 268"/>
                <a:gd name="T14" fmla="*/ 38 w 220"/>
                <a:gd name="T15" fmla="*/ 268 h 268"/>
                <a:gd name="T16" fmla="*/ 0 w 220"/>
                <a:gd name="T17" fmla="*/ 268 h 268"/>
                <a:gd name="T18" fmla="*/ 0 w 220"/>
                <a:gd name="T19" fmla="*/ 3 h 268"/>
                <a:gd name="T20" fmla="*/ 36 w 220"/>
                <a:gd name="T21" fmla="*/ 3 h 268"/>
                <a:gd name="T22" fmla="*/ 38 w 220"/>
                <a:gd name="T23" fmla="*/ 28 h 268"/>
                <a:gd name="T24" fmla="*/ 113 w 220"/>
                <a:gd name="T25" fmla="*/ 0 h 268"/>
                <a:gd name="T26" fmla="*/ 220 w 220"/>
                <a:gd name="T27" fmla="*/ 105 h 268"/>
                <a:gd name="T28" fmla="*/ 113 w 220"/>
                <a:gd name="T29" fmla="*/ 212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0" h="268">
                  <a:moveTo>
                    <a:pt x="111" y="35"/>
                  </a:moveTo>
                  <a:cubicBezTo>
                    <a:pt x="72" y="35"/>
                    <a:pt x="38" y="57"/>
                    <a:pt x="38" y="104"/>
                  </a:cubicBezTo>
                  <a:cubicBezTo>
                    <a:pt x="38" y="152"/>
                    <a:pt x="68" y="176"/>
                    <a:pt x="111" y="176"/>
                  </a:cubicBezTo>
                  <a:cubicBezTo>
                    <a:pt x="133" y="176"/>
                    <a:pt x="180" y="167"/>
                    <a:pt x="180" y="105"/>
                  </a:cubicBezTo>
                  <a:cubicBezTo>
                    <a:pt x="180" y="43"/>
                    <a:pt x="133" y="35"/>
                    <a:pt x="111" y="35"/>
                  </a:cubicBezTo>
                  <a:close/>
                  <a:moveTo>
                    <a:pt x="113" y="212"/>
                  </a:moveTo>
                  <a:cubicBezTo>
                    <a:pt x="63" y="212"/>
                    <a:pt x="38" y="180"/>
                    <a:pt x="38" y="180"/>
                  </a:cubicBezTo>
                  <a:cubicBezTo>
                    <a:pt x="38" y="268"/>
                    <a:pt x="38" y="268"/>
                    <a:pt x="38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8"/>
                    <a:pt x="63" y="0"/>
                    <a:pt x="113" y="0"/>
                  </a:cubicBezTo>
                  <a:cubicBezTo>
                    <a:pt x="157" y="0"/>
                    <a:pt x="220" y="22"/>
                    <a:pt x="220" y="105"/>
                  </a:cubicBezTo>
                  <a:cubicBezTo>
                    <a:pt x="220" y="187"/>
                    <a:pt x="163" y="212"/>
                    <a:pt x="113" y="2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59" name="Freeform 20"/>
            <p:cNvSpPr>
              <a:spLocks noEditPoints="1"/>
            </p:cNvSpPr>
            <p:nvPr userDrawn="1"/>
          </p:nvSpPr>
          <p:spPr bwMode="auto">
            <a:xfrm>
              <a:off x="3471" y="1748"/>
              <a:ext cx="520" cy="503"/>
            </a:xfrm>
            <a:custGeom>
              <a:avLst/>
              <a:gdLst>
                <a:gd name="T0" fmla="*/ 41 w 220"/>
                <a:gd name="T1" fmla="*/ 105 h 212"/>
                <a:gd name="T2" fmla="*/ 110 w 220"/>
                <a:gd name="T3" fmla="*/ 176 h 212"/>
                <a:gd name="T4" fmla="*/ 182 w 220"/>
                <a:gd name="T5" fmla="*/ 104 h 212"/>
                <a:gd name="T6" fmla="*/ 109 w 220"/>
                <a:gd name="T7" fmla="*/ 35 h 212"/>
                <a:gd name="T8" fmla="*/ 41 w 220"/>
                <a:gd name="T9" fmla="*/ 105 h 212"/>
                <a:gd name="T10" fmla="*/ 0 w 220"/>
                <a:gd name="T11" fmla="*/ 105 h 212"/>
                <a:gd name="T12" fmla="*/ 108 w 220"/>
                <a:gd name="T13" fmla="*/ 0 h 212"/>
                <a:gd name="T14" fmla="*/ 182 w 220"/>
                <a:gd name="T15" fmla="*/ 28 h 212"/>
                <a:gd name="T16" fmla="*/ 184 w 220"/>
                <a:gd name="T17" fmla="*/ 3 h 212"/>
                <a:gd name="T18" fmla="*/ 220 w 220"/>
                <a:gd name="T19" fmla="*/ 3 h 212"/>
                <a:gd name="T20" fmla="*/ 220 w 220"/>
                <a:gd name="T21" fmla="*/ 211 h 212"/>
                <a:gd name="T22" fmla="*/ 184 w 220"/>
                <a:gd name="T23" fmla="*/ 211 h 212"/>
                <a:gd name="T24" fmla="*/ 182 w 220"/>
                <a:gd name="T25" fmla="*/ 184 h 212"/>
                <a:gd name="T26" fmla="*/ 107 w 220"/>
                <a:gd name="T27" fmla="*/ 212 h 212"/>
                <a:gd name="T28" fmla="*/ 0 w 220"/>
                <a:gd name="T29" fmla="*/ 10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0" h="212">
                  <a:moveTo>
                    <a:pt x="41" y="105"/>
                  </a:moveTo>
                  <a:cubicBezTo>
                    <a:pt x="41" y="162"/>
                    <a:pt x="87" y="176"/>
                    <a:pt x="110" y="176"/>
                  </a:cubicBezTo>
                  <a:cubicBezTo>
                    <a:pt x="152" y="176"/>
                    <a:pt x="182" y="152"/>
                    <a:pt x="182" y="104"/>
                  </a:cubicBezTo>
                  <a:cubicBezTo>
                    <a:pt x="182" y="57"/>
                    <a:pt x="148" y="35"/>
                    <a:pt x="109" y="35"/>
                  </a:cubicBezTo>
                  <a:cubicBezTo>
                    <a:pt x="87" y="35"/>
                    <a:pt x="41" y="48"/>
                    <a:pt x="41" y="105"/>
                  </a:cubicBezTo>
                  <a:close/>
                  <a:moveTo>
                    <a:pt x="0" y="105"/>
                  </a:moveTo>
                  <a:cubicBezTo>
                    <a:pt x="0" y="26"/>
                    <a:pt x="63" y="0"/>
                    <a:pt x="108" y="0"/>
                  </a:cubicBezTo>
                  <a:cubicBezTo>
                    <a:pt x="158" y="0"/>
                    <a:pt x="182" y="28"/>
                    <a:pt x="182" y="28"/>
                  </a:cubicBezTo>
                  <a:cubicBezTo>
                    <a:pt x="184" y="3"/>
                    <a:pt x="184" y="3"/>
                    <a:pt x="184" y="3"/>
                  </a:cubicBezTo>
                  <a:cubicBezTo>
                    <a:pt x="220" y="3"/>
                    <a:pt x="220" y="3"/>
                    <a:pt x="220" y="3"/>
                  </a:cubicBezTo>
                  <a:cubicBezTo>
                    <a:pt x="220" y="211"/>
                    <a:pt x="220" y="211"/>
                    <a:pt x="220" y="211"/>
                  </a:cubicBezTo>
                  <a:cubicBezTo>
                    <a:pt x="184" y="211"/>
                    <a:pt x="184" y="211"/>
                    <a:pt x="184" y="211"/>
                  </a:cubicBezTo>
                  <a:cubicBezTo>
                    <a:pt x="182" y="184"/>
                    <a:pt x="182" y="184"/>
                    <a:pt x="182" y="184"/>
                  </a:cubicBezTo>
                  <a:cubicBezTo>
                    <a:pt x="182" y="184"/>
                    <a:pt x="157" y="212"/>
                    <a:pt x="107" y="212"/>
                  </a:cubicBezTo>
                  <a:cubicBezTo>
                    <a:pt x="57" y="212"/>
                    <a:pt x="0" y="183"/>
                    <a:pt x="0" y="1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60" name="Freeform 21"/>
            <p:cNvSpPr>
              <a:spLocks/>
            </p:cNvSpPr>
            <p:nvPr userDrawn="1"/>
          </p:nvSpPr>
          <p:spPr bwMode="auto">
            <a:xfrm>
              <a:off x="3176" y="1748"/>
              <a:ext cx="302" cy="503"/>
            </a:xfrm>
            <a:custGeom>
              <a:avLst/>
              <a:gdLst>
                <a:gd name="T0" fmla="*/ 128 w 128"/>
                <a:gd name="T1" fmla="*/ 39 h 212"/>
                <a:gd name="T2" fmla="*/ 128 w 128"/>
                <a:gd name="T3" fmla="*/ 3 h 212"/>
                <a:gd name="T4" fmla="*/ 39 w 128"/>
                <a:gd name="T5" fmla="*/ 32 h 212"/>
                <a:gd name="T6" fmla="*/ 37 w 128"/>
                <a:gd name="T7" fmla="*/ 3 h 212"/>
                <a:gd name="T8" fmla="*/ 0 w 128"/>
                <a:gd name="T9" fmla="*/ 3 h 212"/>
                <a:gd name="T10" fmla="*/ 0 w 128"/>
                <a:gd name="T11" fmla="*/ 212 h 212"/>
                <a:gd name="T12" fmla="*/ 39 w 128"/>
                <a:gd name="T13" fmla="*/ 212 h 212"/>
                <a:gd name="T14" fmla="*/ 39 w 128"/>
                <a:gd name="T15" fmla="*/ 103 h 212"/>
                <a:gd name="T16" fmla="*/ 128 w 128"/>
                <a:gd name="T17" fmla="*/ 3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212">
                  <a:moveTo>
                    <a:pt x="128" y="39"/>
                  </a:moveTo>
                  <a:cubicBezTo>
                    <a:pt x="128" y="3"/>
                    <a:pt x="128" y="3"/>
                    <a:pt x="128" y="3"/>
                  </a:cubicBezTo>
                  <a:cubicBezTo>
                    <a:pt x="89" y="0"/>
                    <a:pt x="61" y="9"/>
                    <a:pt x="39" y="3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39" y="212"/>
                    <a:pt x="39" y="212"/>
                    <a:pt x="39" y="212"/>
                  </a:cubicBezTo>
                  <a:cubicBezTo>
                    <a:pt x="39" y="103"/>
                    <a:pt x="39" y="103"/>
                    <a:pt x="39" y="103"/>
                  </a:cubicBezTo>
                  <a:cubicBezTo>
                    <a:pt x="39" y="73"/>
                    <a:pt x="64" y="35"/>
                    <a:pt x="128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61" name="Freeform 22"/>
            <p:cNvSpPr>
              <a:spLocks/>
            </p:cNvSpPr>
            <p:nvPr userDrawn="1"/>
          </p:nvSpPr>
          <p:spPr bwMode="auto">
            <a:xfrm>
              <a:off x="1469" y="1748"/>
              <a:ext cx="489" cy="508"/>
            </a:xfrm>
            <a:custGeom>
              <a:avLst/>
              <a:gdLst>
                <a:gd name="T0" fmla="*/ 126 w 207"/>
                <a:gd name="T1" fmla="*/ 87 h 214"/>
                <a:gd name="T2" fmla="*/ 46 w 207"/>
                <a:gd name="T3" fmla="*/ 56 h 214"/>
                <a:gd name="T4" fmla="*/ 94 w 207"/>
                <a:gd name="T5" fmla="*/ 33 h 214"/>
                <a:gd name="T6" fmla="*/ 158 w 207"/>
                <a:gd name="T7" fmla="*/ 58 h 214"/>
                <a:gd name="T8" fmla="*/ 195 w 207"/>
                <a:gd name="T9" fmla="*/ 42 h 214"/>
                <a:gd name="T10" fmla="*/ 91 w 207"/>
                <a:gd name="T11" fmla="*/ 0 h 214"/>
                <a:gd name="T12" fmla="*/ 4 w 207"/>
                <a:gd name="T13" fmla="*/ 58 h 214"/>
                <a:gd name="T14" fmla="*/ 93 w 207"/>
                <a:gd name="T15" fmla="*/ 117 h 214"/>
                <a:gd name="T16" fmla="*/ 164 w 207"/>
                <a:gd name="T17" fmla="*/ 148 h 214"/>
                <a:gd name="T18" fmla="*/ 105 w 207"/>
                <a:gd name="T19" fmla="*/ 176 h 214"/>
                <a:gd name="T20" fmla="*/ 36 w 207"/>
                <a:gd name="T21" fmla="*/ 149 h 214"/>
                <a:gd name="T22" fmla="*/ 0 w 207"/>
                <a:gd name="T23" fmla="*/ 164 h 214"/>
                <a:gd name="T24" fmla="*/ 99 w 207"/>
                <a:gd name="T25" fmla="*/ 214 h 214"/>
                <a:gd name="T26" fmla="*/ 207 w 207"/>
                <a:gd name="T27" fmla="*/ 146 h 214"/>
                <a:gd name="T28" fmla="*/ 126 w 207"/>
                <a:gd name="T29" fmla="*/ 87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7" h="214">
                  <a:moveTo>
                    <a:pt x="126" y="87"/>
                  </a:moveTo>
                  <a:cubicBezTo>
                    <a:pt x="86" y="80"/>
                    <a:pt x="46" y="75"/>
                    <a:pt x="46" y="56"/>
                  </a:cubicBezTo>
                  <a:cubicBezTo>
                    <a:pt x="46" y="44"/>
                    <a:pt x="59" y="33"/>
                    <a:pt x="94" y="33"/>
                  </a:cubicBezTo>
                  <a:cubicBezTo>
                    <a:pt x="120" y="33"/>
                    <a:pt x="150" y="39"/>
                    <a:pt x="158" y="58"/>
                  </a:cubicBezTo>
                  <a:cubicBezTo>
                    <a:pt x="195" y="42"/>
                    <a:pt x="195" y="42"/>
                    <a:pt x="195" y="42"/>
                  </a:cubicBezTo>
                  <a:cubicBezTo>
                    <a:pt x="181" y="14"/>
                    <a:pt x="139" y="0"/>
                    <a:pt x="91" y="0"/>
                  </a:cubicBezTo>
                  <a:cubicBezTo>
                    <a:pt x="49" y="0"/>
                    <a:pt x="4" y="16"/>
                    <a:pt x="4" y="58"/>
                  </a:cubicBezTo>
                  <a:cubicBezTo>
                    <a:pt x="4" y="95"/>
                    <a:pt x="37" y="107"/>
                    <a:pt x="93" y="117"/>
                  </a:cubicBezTo>
                  <a:cubicBezTo>
                    <a:pt x="130" y="124"/>
                    <a:pt x="164" y="128"/>
                    <a:pt x="164" y="148"/>
                  </a:cubicBezTo>
                  <a:cubicBezTo>
                    <a:pt x="164" y="160"/>
                    <a:pt x="147" y="176"/>
                    <a:pt x="105" y="176"/>
                  </a:cubicBezTo>
                  <a:cubicBezTo>
                    <a:pt x="75" y="176"/>
                    <a:pt x="45" y="170"/>
                    <a:pt x="36" y="14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15" y="197"/>
                    <a:pt x="54" y="214"/>
                    <a:pt x="99" y="214"/>
                  </a:cubicBezTo>
                  <a:cubicBezTo>
                    <a:pt x="189" y="214"/>
                    <a:pt x="207" y="171"/>
                    <a:pt x="207" y="146"/>
                  </a:cubicBezTo>
                  <a:cubicBezTo>
                    <a:pt x="207" y="106"/>
                    <a:pt x="166" y="94"/>
                    <a:pt x="126" y="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62" name="Freeform 23"/>
            <p:cNvSpPr>
              <a:spLocks noEditPoints="1"/>
            </p:cNvSpPr>
            <p:nvPr userDrawn="1"/>
          </p:nvSpPr>
          <p:spPr bwMode="auto">
            <a:xfrm>
              <a:off x="1996" y="1748"/>
              <a:ext cx="551" cy="506"/>
            </a:xfrm>
            <a:custGeom>
              <a:avLst/>
              <a:gdLst>
                <a:gd name="T0" fmla="*/ 116 w 233"/>
                <a:gd name="T1" fmla="*/ 0 h 213"/>
                <a:gd name="T2" fmla="*/ 0 w 233"/>
                <a:gd name="T3" fmla="*/ 105 h 213"/>
                <a:gd name="T4" fmla="*/ 116 w 233"/>
                <a:gd name="T5" fmla="*/ 213 h 213"/>
                <a:gd name="T6" fmla="*/ 233 w 233"/>
                <a:gd name="T7" fmla="*/ 105 h 213"/>
                <a:gd name="T8" fmla="*/ 116 w 233"/>
                <a:gd name="T9" fmla="*/ 0 h 213"/>
                <a:gd name="T10" fmla="*/ 116 w 233"/>
                <a:gd name="T11" fmla="*/ 176 h 213"/>
                <a:gd name="T12" fmla="*/ 40 w 233"/>
                <a:gd name="T13" fmla="*/ 105 h 213"/>
                <a:gd name="T14" fmla="*/ 116 w 233"/>
                <a:gd name="T15" fmla="*/ 36 h 213"/>
                <a:gd name="T16" fmla="*/ 192 w 233"/>
                <a:gd name="T17" fmla="*/ 105 h 213"/>
                <a:gd name="T18" fmla="*/ 116 w 233"/>
                <a:gd name="T19" fmla="*/ 17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3" h="213">
                  <a:moveTo>
                    <a:pt x="116" y="0"/>
                  </a:moveTo>
                  <a:cubicBezTo>
                    <a:pt x="63" y="0"/>
                    <a:pt x="0" y="26"/>
                    <a:pt x="0" y="105"/>
                  </a:cubicBezTo>
                  <a:cubicBezTo>
                    <a:pt x="0" y="183"/>
                    <a:pt x="57" y="213"/>
                    <a:pt x="116" y="213"/>
                  </a:cubicBezTo>
                  <a:cubicBezTo>
                    <a:pt x="176" y="213"/>
                    <a:pt x="233" y="183"/>
                    <a:pt x="233" y="105"/>
                  </a:cubicBezTo>
                  <a:cubicBezTo>
                    <a:pt x="233" y="26"/>
                    <a:pt x="170" y="0"/>
                    <a:pt x="116" y="0"/>
                  </a:cubicBezTo>
                  <a:close/>
                  <a:moveTo>
                    <a:pt x="116" y="176"/>
                  </a:moveTo>
                  <a:cubicBezTo>
                    <a:pt x="83" y="176"/>
                    <a:pt x="40" y="162"/>
                    <a:pt x="40" y="105"/>
                  </a:cubicBezTo>
                  <a:cubicBezTo>
                    <a:pt x="40" y="48"/>
                    <a:pt x="88" y="36"/>
                    <a:pt x="116" y="36"/>
                  </a:cubicBezTo>
                  <a:cubicBezTo>
                    <a:pt x="144" y="36"/>
                    <a:pt x="192" y="48"/>
                    <a:pt x="192" y="105"/>
                  </a:cubicBezTo>
                  <a:cubicBezTo>
                    <a:pt x="192" y="162"/>
                    <a:pt x="149" y="176"/>
                    <a:pt x="116" y="1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63" name="Freeform 24"/>
            <p:cNvSpPr>
              <a:spLocks noEditPoints="1"/>
            </p:cNvSpPr>
            <p:nvPr userDrawn="1"/>
          </p:nvSpPr>
          <p:spPr bwMode="auto">
            <a:xfrm>
              <a:off x="4835" y="1748"/>
              <a:ext cx="520" cy="503"/>
            </a:xfrm>
            <a:custGeom>
              <a:avLst/>
              <a:gdLst>
                <a:gd name="T0" fmla="*/ 40 w 220"/>
                <a:gd name="T1" fmla="*/ 105 h 212"/>
                <a:gd name="T2" fmla="*/ 109 w 220"/>
                <a:gd name="T3" fmla="*/ 176 h 212"/>
                <a:gd name="T4" fmla="*/ 181 w 220"/>
                <a:gd name="T5" fmla="*/ 104 h 212"/>
                <a:gd name="T6" fmla="*/ 109 w 220"/>
                <a:gd name="T7" fmla="*/ 35 h 212"/>
                <a:gd name="T8" fmla="*/ 40 w 220"/>
                <a:gd name="T9" fmla="*/ 105 h 212"/>
                <a:gd name="T10" fmla="*/ 0 w 220"/>
                <a:gd name="T11" fmla="*/ 105 h 212"/>
                <a:gd name="T12" fmla="*/ 107 w 220"/>
                <a:gd name="T13" fmla="*/ 0 h 212"/>
                <a:gd name="T14" fmla="*/ 181 w 220"/>
                <a:gd name="T15" fmla="*/ 28 h 212"/>
                <a:gd name="T16" fmla="*/ 183 w 220"/>
                <a:gd name="T17" fmla="*/ 3 h 212"/>
                <a:gd name="T18" fmla="*/ 220 w 220"/>
                <a:gd name="T19" fmla="*/ 3 h 212"/>
                <a:gd name="T20" fmla="*/ 220 w 220"/>
                <a:gd name="T21" fmla="*/ 211 h 212"/>
                <a:gd name="T22" fmla="*/ 183 w 220"/>
                <a:gd name="T23" fmla="*/ 211 h 212"/>
                <a:gd name="T24" fmla="*/ 181 w 220"/>
                <a:gd name="T25" fmla="*/ 184 h 212"/>
                <a:gd name="T26" fmla="*/ 107 w 220"/>
                <a:gd name="T27" fmla="*/ 212 h 212"/>
                <a:gd name="T28" fmla="*/ 0 w 220"/>
                <a:gd name="T29" fmla="*/ 10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0" h="212">
                  <a:moveTo>
                    <a:pt x="40" y="105"/>
                  </a:moveTo>
                  <a:cubicBezTo>
                    <a:pt x="40" y="162"/>
                    <a:pt x="87" y="176"/>
                    <a:pt x="109" y="176"/>
                  </a:cubicBezTo>
                  <a:cubicBezTo>
                    <a:pt x="151" y="176"/>
                    <a:pt x="181" y="152"/>
                    <a:pt x="181" y="104"/>
                  </a:cubicBezTo>
                  <a:cubicBezTo>
                    <a:pt x="181" y="57"/>
                    <a:pt x="147" y="35"/>
                    <a:pt x="109" y="35"/>
                  </a:cubicBezTo>
                  <a:cubicBezTo>
                    <a:pt x="87" y="35"/>
                    <a:pt x="40" y="48"/>
                    <a:pt x="40" y="105"/>
                  </a:cubicBezTo>
                  <a:close/>
                  <a:moveTo>
                    <a:pt x="0" y="105"/>
                  </a:moveTo>
                  <a:cubicBezTo>
                    <a:pt x="0" y="26"/>
                    <a:pt x="63" y="0"/>
                    <a:pt x="107" y="0"/>
                  </a:cubicBezTo>
                  <a:cubicBezTo>
                    <a:pt x="157" y="0"/>
                    <a:pt x="181" y="28"/>
                    <a:pt x="181" y="28"/>
                  </a:cubicBezTo>
                  <a:cubicBezTo>
                    <a:pt x="183" y="3"/>
                    <a:pt x="183" y="3"/>
                    <a:pt x="183" y="3"/>
                  </a:cubicBezTo>
                  <a:cubicBezTo>
                    <a:pt x="220" y="3"/>
                    <a:pt x="220" y="3"/>
                    <a:pt x="220" y="3"/>
                  </a:cubicBezTo>
                  <a:cubicBezTo>
                    <a:pt x="220" y="211"/>
                    <a:pt x="220" y="211"/>
                    <a:pt x="220" y="211"/>
                  </a:cubicBezTo>
                  <a:cubicBezTo>
                    <a:pt x="183" y="211"/>
                    <a:pt x="183" y="211"/>
                    <a:pt x="183" y="211"/>
                  </a:cubicBezTo>
                  <a:cubicBezTo>
                    <a:pt x="181" y="184"/>
                    <a:pt x="181" y="184"/>
                    <a:pt x="181" y="184"/>
                  </a:cubicBezTo>
                  <a:cubicBezTo>
                    <a:pt x="181" y="184"/>
                    <a:pt x="156" y="212"/>
                    <a:pt x="107" y="212"/>
                  </a:cubicBezTo>
                  <a:cubicBezTo>
                    <a:pt x="57" y="212"/>
                    <a:pt x="0" y="183"/>
                    <a:pt x="0" y="1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64" name="Freeform 25"/>
            <p:cNvSpPr>
              <a:spLocks/>
            </p:cNvSpPr>
            <p:nvPr userDrawn="1"/>
          </p:nvSpPr>
          <p:spPr bwMode="auto">
            <a:xfrm>
              <a:off x="5419" y="1745"/>
              <a:ext cx="475" cy="506"/>
            </a:xfrm>
            <a:custGeom>
              <a:avLst/>
              <a:gdLst>
                <a:gd name="T0" fmla="*/ 201 w 201"/>
                <a:gd name="T1" fmla="*/ 213 h 213"/>
                <a:gd name="T2" fmla="*/ 161 w 201"/>
                <a:gd name="T3" fmla="*/ 213 h 213"/>
                <a:gd name="T4" fmla="*/ 161 w 201"/>
                <a:gd name="T5" fmla="*/ 94 h 213"/>
                <a:gd name="T6" fmla="*/ 104 w 201"/>
                <a:gd name="T7" fmla="*/ 35 h 213"/>
                <a:gd name="T8" fmla="*/ 40 w 201"/>
                <a:gd name="T9" fmla="*/ 86 h 213"/>
                <a:gd name="T10" fmla="*/ 40 w 201"/>
                <a:gd name="T11" fmla="*/ 213 h 213"/>
                <a:gd name="T12" fmla="*/ 0 w 201"/>
                <a:gd name="T13" fmla="*/ 213 h 213"/>
                <a:gd name="T14" fmla="*/ 0 w 201"/>
                <a:gd name="T15" fmla="*/ 3 h 213"/>
                <a:gd name="T16" fmla="*/ 34 w 201"/>
                <a:gd name="T17" fmla="*/ 3 h 213"/>
                <a:gd name="T18" fmla="*/ 40 w 201"/>
                <a:gd name="T19" fmla="*/ 33 h 213"/>
                <a:gd name="T20" fmla="*/ 41 w 201"/>
                <a:gd name="T21" fmla="*/ 33 h 213"/>
                <a:gd name="T22" fmla="*/ 112 w 201"/>
                <a:gd name="T23" fmla="*/ 0 h 213"/>
                <a:gd name="T24" fmla="*/ 201 w 201"/>
                <a:gd name="T25" fmla="*/ 81 h 213"/>
                <a:gd name="T26" fmla="*/ 201 w 201"/>
                <a:gd name="T27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1" h="213">
                  <a:moveTo>
                    <a:pt x="201" y="213"/>
                  </a:moveTo>
                  <a:cubicBezTo>
                    <a:pt x="161" y="213"/>
                    <a:pt x="161" y="213"/>
                    <a:pt x="161" y="213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1" y="59"/>
                    <a:pt x="146" y="35"/>
                    <a:pt x="104" y="35"/>
                  </a:cubicBezTo>
                  <a:cubicBezTo>
                    <a:pt x="55" y="35"/>
                    <a:pt x="40" y="75"/>
                    <a:pt x="40" y="86"/>
                  </a:cubicBezTo>
                  <a:cubicBezTo>
                    <a:pt x="40" y="99"/>
                    <a:pt x="40" y="213"/>
                    <a:pt x="40" y="213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60" y="0"/>
                    <a:pt x="112" y="0"/>
                  </a:cubicBezTo>
                  <a:cubicBezTo>
                    <a:pt x="162" y="0"/>
                    <a:pt x="201" y="28"/>
                    <a:pt x="201" y="81"/>
                  </a:cubicBezTo>
                  <a:lnTo>
                    <a:pt x="201" y="2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65" name="Rectangle 26"/>
            <p:cNvSpPr>
              <a:spLocks noChangeArrowheads="1"/>
            </p:cNvSpPr>
            <p:nvPr userDrawn="1"/>
          </p:nvSpPr>
          <p:spPr bwMode="auto">
            <a:xfrm>
              <a:off x="6509" y="1753"/>
              <a:ext cx="95" cy="4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66" name="Oval 27"/>
            <p:cNvSpPr>
              <a:spLocks noChangeArrowheads="1"/>
            </p:cNvSpPr>
            <p:nvPr userDrawn="1"/>
          </p:nvSpPr>
          <p:spPr bwMode="auto">
            <a:xfrm>
              <a:off x="6495" y="1574"/>
              <a:ext cx="125" cy="12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67" name="Freeform 28"/>
            <p:cNvSpPr>
              <a:spLocks noEditPoints="1"/>
            </p:cNvSpPr>
            <p:nvPr userDrawn="1"/>
          </p:nvSpPr>
          <p:spPr bwMode="auto">
            <a:xfrm>
              <a:off x="4275" y="1624"/>
              <a:ext cx="520" cy="627"/>
            </a:xfrm>
            <a:custGeom>
              <a:avLst/>
              <a:gdLst>
                <a:gd name="T0" fmla="*/ 111 w 220"/>
                <a:gd name="T1" fmla="*/ 87 h 264"/>
                <a:gd name="T2" fmla="*/ 39 w 220"/>
                <a:gd name="T3" fmla="*/ 129 h 264"/>
                <a:gd name="T4" fmla="*/ 39 w 220"/>
                <a:gd name="T5" fmla="*/ 156 h 264"/>
                <a:gd name="T6" fmla="*/ 39 w 220"/>
                <a:gd name="T7" fmla="*/ 171 h 264"/>
                <a:gd name="T8" fmla="*/ 111 w 220"/>
                <a:gd name="T9" fmla="*/ 228 h 264"/>
                <a:gd name="T10" fmla="*/ 180 w 220"/>
                <a:gd name="T11" fmla="*/ 157 h 264"/>
                <a:gd name="T12" fmla="*/ 111 w 220"/>
                <a:gd name="T13" fmla="*/ 87 h 264"/>
                <a:gd name="T14" fmla="*/ 113 w 220"/>
                <a:gd name="T15" fmla="*/ 264 h 264"/>
                <a:gd name="T16" fmla="*/ 39 w 220"/>
                <a:gd name="T17" fmla="*/ 236 h 264"/>
                <a:gd name="T18" fmla="*/ 37 w 220"/>
                <a:gd name="T19" fmla="*/ 263 h 264"/>
                <a:gd name="T20" fmla="*/ 0 w 220"/>
                <a:gd name="T21" fmla="*/ 263 h 264"/>
                <a:gd name="T22" fmla="*/ 0 w 220"/>
                <a:gd name="T23" fmla="*/ 0 h 264"/>
                <a:gd name="T24" fmla="*/ 39 w 220"/>
                <a:gd name="T25" fmla="*/ 0 h 264"/>
                <a:gd name="T26" fmla="*/ 39 w 220"/>
                <a:gd name="T27" fmla="*/ 80 h 264"/>
                <a:gd name="T28" fmla="*/ 113 w 220"/>
                <a:gd name="T29" fmla="*/ 52 h 264"/>
                <a:gd name="T30" fmla="*/ 220 w 220"/>
                <a:gd name="T31" fmla="*/ 157 h 264"/>
                <a:gd name="T32" fmla="*/ 113 w 220"/>
                <a:gd name="T33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0" h="264">
                  <a:moveTo>
                    <a:pt x="111" y="87"/>
                  </a:moveTo>
                  <a:cubicBezTo>
                    <a:pt x="61" y="87"/>
                    <a:pt x="39" y="123"/>
                    <a:pt x="39" y="129"/>
                  </a:cubicBezTo>
                  <a:cubicBezTo>
                    <a:pt x="39" y="135"/>
                    <a:pt x="39" y="145"/>
                    <a:pt x="39" y="156"/>
                  </a:cubicBezTo>
                  <a:cubicBezTo>
                    <a:pt x="39" y="165"/>
                    <a:pt x="39" y="164"/>
                    <a:pt x="39" y="171"/>
                  </a:cubicBezTo>
                  <a:cubicBezTo>
                    <a:pt x="39" y="204"/>
                    <a:pt x="76" y="228"/>
                    <a:pt x="111" y="228"/>
                  </a:cubicBezTo>
                  <a:cubicBezTo>
                    <a:pt x="133" y="228"/>
                    <a:pt x="180" y="214"/>
                    <a:pt x="180" y="157"/>
                  </a:cubicBezTo>
                  <a:cubicBezTo>
                    <a:pt x="180" y="100"/>
                    <a:pt x="133" y="87"/>
                    <a:pt x="111" y="87"/>
                  </a:cubicBezTo>
                  <a:close/>
                  <a:moveTo>
                    <a:pt x="113" y="264"/>
                  </a:moveTo>
                  <a:cubicBezTo>
                    <a:pt x="64" y="264"/>
                    <a:pt x="39" y="236"/>
                    <a:pt x="39" y="236"/>
                  </a:cubicBezTo>
                  <a:cubicBezTo>
                    <a:pt x="37" y="263"/>
                    <a:pt x="37" y="263"/>
                    <a:pt x="37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80"/>
                    <a:pt x="39" y="80"/>
                    <a:pt x="39" y="80"/>
                  </a:cubicBezTo>
                  <a:cubicBezTo>
                    <a:pt x="39" y="80"/>
                    <a:pt x="63" y="52"/>
                    <a:pt x="113" y="52"/>
                  </a:cubicBezTo>
                  <a:cubicBezTo>
                    <a:pt x="157" y="52"/>
                    <a:pt x="220" y="78"/>
                    <a:pt x="220" y="157"/>
                  </a:cubicBezTo>
                  <a:cubicBezTo>
                    <a:pt x="220" y="235"/>
                    <a:pt x="163" y="264"/>
                    <a:pt x="113" y="2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68" name="Freeform 29"/>
            <p:cNvSpPr>
              <a:spLocks/>
            </p:cNvSpPr>
            <p:nvPr userDrawn="1"/>
          </p:nvSpPr>
          <p:spPr bwMode="auto">
            <a:xfrm>
              <a:off x="6696" y="1745"/>
              <a:ext cx="475" cy="506"/>
            </a:xfrm>
            <a:custGeom>
              <a:avLst/>
              <a:gdLst>
                <a:gd name="T0" fmla="*/ 201 w 201"/>
                <a:gd name="T1" fmla="*/ 213 h 213"/>
                <a:gd name="T2" fmla="*/ 161 w 201"/>
                <a:gd name="T3" fmla="*/ 213 h 213"/>
                <a:gd name="T4" fmla="*/ 161 w 201"/>
                <a:gd name="T5" fmla="*/ 94 h 213"/>
                <a:gd name="T6" fmla="*/ 105 w 201"/>
                <a:gd name="T7" fmla="*/ 35 h 213"/>
                <a:gd name="T8" fmla="*/ 40 w 201"/>
                <a:gd name="T9" fmla="*/ 86 h 213"/>
                <a:gd name="T10" fmla="*/ 40 w 201"/>
                <a:gd name="T11" fmla="*/ 213 h 213"/>
                <a:gd name="T12" fmla="*/ 0 w 201"/>
                <a:gd name="T13" fmla="*/ 213 h 213"/>
                <a:gd name="T14" fmla="*/ 0 w 201"/>
                <a:gd name="T15" fmla="*/ 3 h 213"/>
                <a:gd name="T16" fmla="*/ 35 w 201"/>
                <a:gd name="T17" fmla="*/ 3 h 213"/>
                <a:gd name="T18" fmla="*/ 40 w 201"/>
                <a:gd name="T19" fmla="*/ 33 h 213"/>
                <a:gd name="T20" fmla="*/ 41 w 201"/>
                <a:gd name="T21" fmla="*/ 33 h 213"/>
                <a:gd name="T22" fmla="*/ 113 w 201"/>
                <a:gd name="T23" fmla="*/ 0 h 213"/>
                <a:gd name="T24" fmla="*/ 201 w 201"/>
                <a:gd name="T25" fmla="*/ 81 h 213"/>
                <a:gd name="T26" fmla="*/ 201 w 201"/>
                <a:gd name="T27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1" h="213">
                  <a:moveTo>
                    <a:pt x="201" y="213"/>
                  </a:moveTo>
                  <a:cubicBezTo>
                    <a:pt x="161" y="213"/>
                    <a:pt x="161" y="213"/>
                    <a:pt x="161" y="213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1" y="59"/>
                    <a:pt x="146" y="35"/>
                    <a:pt x="105" y="35"/>
                  </a:cubicBezTo>
                  <a:cubicBezTo>
                    <a:pt x="55" y="35"/>
                    <a:pt x="40" y="75"/>
                    <a:pt x="40" y="86"/>
                  </a:cubicBezTo>
                  <a:cubicBezTo>
                    <a:pt x="40" y="99"/>
                    <a:pt x="40" y="213"/>
                    <a:pt x="40" y="213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61" y="0"/>
                    <a:pt x="113" y="0"/>
                  </a:cubicBezTo>
                  <a:cubicBezTo>
                    <a:pt x="162" y="0"/>
                    <a:pt x="201" y="28"/>
                    <a:pt x="201" y="81"/>
                  </a:cubicBezTo>
                  <a:lnTo>
                    <a:pt x="201" y="2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0435168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 - Diapositive de fi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 userDrawn="1"/>
        </p:nvSpPr>
        <p:spPr>
          <a:xfrm>
            <a:off x="0" y="0"/>
            <a:ext cx="1219200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033253" y="2894019"/>
            <a:ext cx="6125496" cy="914648"/>
            <a:chOff x="-101" y="1574"/>
            <a:chExt cx="7849" cy="1172"/>
          </a:xfrm>
        </p:grpSpPr>
        <p:sp>
          <p:nvSpPr>
            <p:cNvPr id="6" name="Freeform 5"/>
            <p:cNvSpPr>
              <a:spLocks/>
            </p:cNvSpPr>
            <p:nvPr userDrawn="1"/>
          </p:nvSpPr>
          <p:spPr bwMode="auto">
            <a:xfrm>
              <a:off x="1476" y="2491"/>
              <a:ext cx="201" cy="255"/>
            </a:xfrm>
            <a:custGeom>
              <a:avLst/>
              <a:gdLst>
                <a:gd name="T0" fmla="*/ 69 w 85"/>
                <a:gd name="T1" fmla="*/ 102 h 107"/>
                <a:gd name="T2" fmla="*/ 39 w 85"/>
                <a:gd name="T3" fmla="*/ 107 h 107"/>
                <a:gd name="T4" fmla="*/ 0 w 85"/>
                <a:gd name="T5" fmla="*/ 106 h 107"/>
                <a:gd name="T6" fmla="*/ 0 w 85"/>
                <a:gd name="T7" fmla="*/ 92 h 107"/>
                <a:gd name="T8" fmla="*/ 38 w 85"/>
                <a:gd name="T9" fmla="*/ 94 h 107"/>
                <a:gd name="T10" fmla="*/ 59 w 85"/>
                <a:gd name="T11" fmla="*/ 92 h 107"/>
                <a:gd name="T12" fmla="*/ 70 w 85"/>
                <a:gd name="T13" fmla="*/ 78 h 107"/>
                <a:gd name="T14" fmla="*/ 59 w 85"/>
                <a:gd name="T15" fmla="*/ 64 h 107"/>
                <a:gd name="T16" fmla="*/ 35 w 85"/>
                <a:gd name="T17" fmla="*/ 59 h 107"/>
                <a:gd name="T18" fmla="*/ 0 w 85"/>
                <a:gd name="T19" fmla="*/ 30 h 107"/>
                <a:gd name="T20" fmla="*/ 15 w 85"/>
                <a:gd name="T21" fmla="*/ 5 h 107"/>
                <a:gd name="T22" fmla="*/ 44 w 85"/>
                <a:gd name="T23" fmla="*/ 0 h 107"/>
                <a:gd name="T24" fmla="*/ 78 w 85"/>
                <a:gd name="T25" fmla="*/ 2 h 107"/>
                <a:gd name="T26" fmla="*/ 78 w 85"/>
                <a:gd name="T27" fmla="*/ 15 h 107"/>
                <a:gd name="T28" fmla="*/ 44 w 85"/>
                <a:gd name="T29" fmla="*/ 13 h 107"/>
                <a:gd name="T30" fmla="*/ 25 w 85"/>
                <a:gd name="T31" fmla="*/ 15 h 107"/>
                <a:gd name="T32" fmla="*/ 15 w 85"/>
                <a:gd name="T33" fmla="*/ 28 h 107"/>
                <a:gd name="T34" fmla="*/ 25 w 85"/>
                <a:gd name="T35" fmla="*/ 42 h 107"/>
                <a:gd name="T36" fmla="*/ 49 w 85"/>
                <a:gd name="T37" fmla="*/ 46 h 107"/>
                <a:gd name="T38" fmla="*/ 85 w 85"/>
                <a:gd name="T39" fmla="*/ 76 h 107"/>
                <a:gd name="T40" fmla="*/ 69 w 85"/>
                <a:gd name="T41" fmla="*/ 10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5" h="107">
                  <a:moveTo>
                    <a:pt x="69" y="102"/>
                  </a:moveTo>
                  <a:cubicBezTo>
                    <a:pt x="61" y="106"/>
                    <a:pt x="49" y="107"/>
                    <a:pt x="39" y="107"/>
                  </a:cubicBezTo>
                  <a:cubicBezTo>
                    <a:pt x="27" y="107"/>
                    <a:pt x="14" y="107"/>
                    <a:pt x="0" y="106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14" y="93"/>
                    <a:pt x="27" y="94"/>
                    <a:pt x="38" y="94"/>
                  </a:cubicBezTo>
                  <a:cubicBezTo>
                    <a:pt x="47" y="94"/>
                    <a:pt x="54" y="93"/>
                    <a:pt x="59" y="92"/>
                  </a:cubicBezTo>
                  <a:cubicBezTo>
                    <a:pt x="68" y="89"/>
                    <a:pt x="70" y="84"/>
                    <a:pt x="70" y="78"/>
                  </a:cubicBezTo>
                  <a:cubicBezTo>
                    <a:pt x="70" y="71"/>
                    <a:pt x="67" y="66"/>
                    <a:pt x="59" y="64"/>
                  </a:cubicBezTo>
                  <a:cubicBezTo>
                    <a:pt x="52" y="62"/>
                    <a:pt x="44" y="61"/>
                    <a:pt x="35" y="59"/>
                  </a:cubicBezTo>
                  <a:cubicBezTo>
                    <a:pt x="12" y="55"/>
                    <a:pt x="0" y="49"/>
                    <a:pt x="0" y="30"/>
                  </a:cubicBezTo>
                  <a:cubicBezTo>
                    <a:pt x="0" y="20"/>
                    <a:pt x="4" y="10"/>
                    <a:pt x="15" y="5"/>
                  </a:cubicBezTo>
                  <a:cubicBezTo>
                    <a:pt x="24" y="1"/>
                    <a:pt x="35" y="0"/>
                    <a:pt x="44" y="0"/>
                  </a:cubicBezTo>
                  <a:cubicBezTo>
                    <a:pt x="55" y="0"/>
                    <a:pt x="66" y="1"/>
                    <a:pt x="78" y="2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66" y="14"/>
                    <a:pt x="54" y="13"/>
                    <a:pt x="44" y="13"/>
                  </a:cubicBezTo>
                  <a:cubicBezTo>
                    <a:pt x="37" y="13"/>
                    <a:pt x="30" y="14"/>
                    <a:pt x="25" y="15"/>
                  </a:cubicBezTo>
                  <a:cubicBezTo>
                    <a:pt x="17" y="18"/>
                    <a:pt x="15" y="22"/>
                    <a:pt x="15" y="28"/>
                  </a:cubicBezTo>
                  <a:cubicBezTo>
                    <a:pt x="15" y="35"/>
                    <a:pt x="18" y="39"/>
                    <a:pt x="25" y="42"/>
                  </a:cubicBezTo>
                  <a:cubicBezTo>
                    <a:pt x="32" y="44"/>
                    <a:pt x="40" y="45"/>
                    <a:pt x="49" y="46"/>
                  </a:cubicBezTo>
                  <a:cubicBezTo>
                    <a:pt x="72" y="50"/>
                    <a:pt x="85" y="57"/>
                    <a:pt x="85" y="76"/>
                  </a:cubicBezTo>
                  <a:cubicBezTo>
                    <a:pt x="85" y="87"/>
                    <a:pt x="81" y="97"/>
                    <a:pt x="69" y="1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 userDrawn="1"/>
          </p:nvSpPr>
          <p:spPr bwMode="auto">
            <a:xfrm>
              <a:off x="1788" y="2491"/>
              <a:ext cx="305" cy="255"/>
            </a:xfrm>
            <a:custGeom>
              <a:avLst/>
              <a:gdLst>
                <a:gd name="T0" fmla="*/ 111 w 129"/>
                <a:gd name="T1" fmla="*/ 97 h 107"/>
                <a:gd name="T2" fmla="*/ 65 w 129"/>
                <a:gd name="T3" fmla="*/ 107 h 107"/>
                <a:gd name="T4" fmla="*/ 18 w 129"/>
                <a:gd name="T5" fmla="*/ 97 h 107"/>
                <a:gd name="T6" fmla="*/ 0 w 129"/>
                <a:gd name="T7" fmla="*/ 54 h 107"/>
                <a:gd name="T8" fmla="*/ 18 w 129"/>
                <a:gd name="T9" fmla="*/ 11 h 107"/>
                <a:gd name="T10" fmla="*/ 64 w 129"/>
                <a:gd name="T11" fmla="*/ 0 h 107"/>
                <a:gd name="T12" fmla="*/ 111 w 129"/>
                <a:gd name="T13" fmla="*/ 11 h 107"/>
                <a:gd name="T14" fmla="*/ 129 w 129"/>
                <a:gd name="T15" fmla="*/ 54 h 107"/>
                <a:gd name="T16" fmla="*/ 111 w 129"/>
                <a:gd name="T17" fmla="*/ 97 h 107"/>
                <a:gd name="T18" fmla="*/ 65 w 129"/>
                <a:gd name="T19" fmla="*/ 14 h 107"/>
                <a:gd name="T20" fmla="*/ 16 w 129"/>
                <a:gd name="T21" fmla="*/ 53 h 107"/>
                <a:gd name="T22" fmla="*/ 64 w 129"/>
                <a:gd name="T23" fmla="*/ 94 h 107"/>
                <a:gd name="T24" fmla="*/ 113 w 129"/>
                <a:gd name="T25" fmla="*/ 54 h 107"/>
                <a:gd name="T26" fmla="*/ 65 w 129"/>
                <a:gd name="T27" fmla="*/ 1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9" h="107">
                  <a:moveTo>
                    <a:pt x="111" y="97"/>
                  </a:moveTo>
                  <a:cubicBezTo>
                    <a:pt x="99" y="105"/>
                    <a:pt x="83" y="107"/>
                    <a:pt x="65" y="107"/>
                  </a:cubicBezTo>
                  <a:cubicBezTo>
                    <a:pt x="45" y="107"/>
                    <a:pt x="30" y="105"/>
                    <a:pt x="18" y="97"/>
                  </a:cubicBezTo>
                  <a:cubicBezTo>
                    <a:pt x="5" y="87"/>
                    <a:pt x="0" y="72"/>
                    <a:pt x="0" y="54"/>
                  </a:cubicBezTo>
                  <a:cubicBezTo>
                    <a:pt x="0" y="35"/>
                    <a:pt x="5" y="20"/>
                    <a:pt x="18" y="11"/>
                  </a:cubicBezTo>
                  <a:cubicBezTo>
                    <a:pt x="30" y="3"/>
                    <a:pt x="46" y="0"/>
                    <a:pt x="64" y="0"/>
                  </a:cubicBezTo>
                  <a:cubicBezTo>
                    <a:pt x="84" y="0"/>
                    <a:pt x="99" y="3"/>
                    <a:pt x="111" y="11"/>
                  </a:cubicBezTo>
                  <a:cubicBezTo>
                    <a:pt x="124" y="20"/>
                    <a:pt x="129" y="35"/>
                    <a:pt x="129" y="54"/>
                  </a:cubicBezTo>
                  <a:cubicBezTo>
                    <a:pt x="129" y="72"/>
                    <a:pt x="124" y="87"/>
                    <a:pt x="111" y="97"/>
                  </a:cubicBezTo>
                  <a:close/>
                  <a:moveTo>
                    <a:pt x="65" y="14"/>
                  </a:moveTo>
                  <a:cubicBezTo>
                    <a:pt x="30" y="14"/>
                    <a:pt x="16" y="24"/>
                    <a:pt x="16" y="53"/>
                  </a:cubicBezTo>
                  <a:cubicBezTo>
                    <a:pt x="16" y="82"/>
                    <a:pt x="30" y="94"/>
                    <a:pt x="64" y="94"/>
                  </a:cubicBezTo>
                  <a:cubicBezTo>
                    <a:pt x="98" y="94"/>
                    <a:pt x="113" y="84"/>
                    <a:pt x="113" y="54"/>
                  </a:cubicBezTo>
                  <a:cubicBezTo>
                    <a:pt x="113" y="26"/>
                    <a:pt x="99" y="14"/>
                    <a:pt x="65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2221" y="2496"/>
              <a:ext cx="186" cy="245"/>
            </a:xfrm>
            <a:custGeom>
              <a:avLst/>
              <a:gdLst>
                <a:gd name="T0" fmla="*/ 35 w 186"/>
                <a:gd name="T1" fmla="*/ 147 h 245"/>
                <a:gd name="T2" fmla="*/ 35 w 186"/>
                <a:gd name="T3" fmla="*/ 245 h 245"/>
                <a:gd name="T4" fmla="*/ 0 w 186"/>
                <a:gd name="T5" fmla="*/ 245 h 245"/>
                <a:gd name="T6" fmla="*/ 0 w 186"/>
                <a:gd name="T7" fmla="*/ 0 h 245"/>
                <a:gd name="T8" fmla="*/ 186 w 186"/>
                <a:gd name="T9" fmla="*/ 0 h 245"/>
                <a:gd name="T10" fmla="*/ 186 w 186"/>
                <a:gd name="T11" fmla="*/ 33 h 245"/>
                <a:gd name="T12" fmla="*/ 35 w 186"/>
                <a:gd name="T13" fmla="*/ 33 h 245"/>
                <a:gd name="T14" fmla="*/ 35 w 186"/>
                <a:gd name="T15" fmla="*/ 117 h 245"/>
                <a:gd name="T16" fmla="*/ 172 w 186"/>
                <a:gd name="T17" fmla="*/ 117 h 245"/>
                <a:gd name="T18" fmla="*/ 172 w 186"/>
                <a:gd name="T19" fmla="*/ 147 h 245"/>
                <a:gd name="T20" fmla="*/ 35 w 186"/>
                <a:gd name="T21" fmla="*/ 147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245">
                  <a:moveTo>
                    <a:pt x="35" y="147"/>
                  </a:moveTo>
                  <a:lnTo>
                    <a:pt x="35" y="245"/>
                  </a:lnTo>
                  <a:lnTo>
                    <a:pt x="0" y="245"/>
                  </a:lnTo>
                  <a:lnTo>
                    <a:pt x="0" y="0"/>
                  </a:lnTo>
                  <a:lnTo>
                    <a:pt x="186" y="0"/>
                  </a:lnTo>
                  <a:lnTo>
                    <a:pt x="186" y="33"/>
                  </a:lnTo>
                  <a:lnTo>
                    <a:pt x="35" y="33"/>
                  </a:lnTo>
                  <a:lnTo>
                    <a:pt x="35" y="117"/>
                  </a:lnTo>
                  <a:lnTo>
                    <a:pt x="172" y="117"/>
                  </a:lnTo>
                  <a:lnTo>
                    <a:pt x="172" y="147"/>
                  </a:lnTo>
                  <a:lnTo>
                    <a:pt x="35" y="1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2509" y="2496"/>
              <a:ext cx="251" cy="245"/>
            </a:xfrm>
            <a:custGeom>
              <a:avLst/>
              <a:gdLst>
                <a:gd name="T0" fmla="*/ 106 w 251"/>
                <a:gd name="T1" fmla="*/ 245 h 245"/>
                <a:gd name="T2" fmla="*/ 106 w 251"/>
                <a:gd name="T3" fmla="*/ 33 h 245"/>
                <a:gd name="T4" fmla="*/ 0 w 251"/>
                <a:gd name="T5" fmla="*/ 33 h 245"/>
                <a:gd name="T6" fmla="*/ 0 w 251"/>
                <a:gd name="T7" fmla="*/ 0 h 245"/>
                <a:gd name="T8" fmla="*/ 251 w 251"/>
                <a:gd name="T9" fmla="*/ 0 h 245"/>
                <a:gd name="T10" fmla="*/ 251 w 251"/>
                <a:gd name="T11" fmla="*/ 33 h 245"/>
                <a:gd name="T12" fmla="*/ 144 w 251"/>
                <a:gd name="T13" fmla="*/ 33 h 245"/>
                <a:gd name="T14" fmla="*/ 144 w 251"/>
                <a:gd name="T15" fmla="*/ 245 h 245"/>
                <a:gd name="T16" fmla="*/ 106 w 251"/>
                <a:gd name="T17" fmla="*/ 24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245">
                  <a:moveTo>
                    <a:pt x="106" y="245"/>
                  </a:moveTo>
                  <a:lnTo>
                    <a:pt x="106" y="33"/>
                  </a:lnTo>
                  <a:lnTo>
                    <a:pt x="0" y="33"/>
                  </a:lnTo>
                  <a:lnTo>
                    <a:pt x="0" y="0"/>
                  </a:lnTo>
                  <a:lnTo>
                    <a:pt x="251" y="0"/>
                  </a:lnTo>
                  <a:lnTo>
                    <a:pt x="251" y="33"/>
                  </a:lnTo>
                  <a:lnTo>
                    <a:pt x="144" y="33"/>
                  </a:lnTo>
                  <a:lnTo>
                    <a:pt x="144" y="245"/>
                  </a:lnTo>
                  <a:lnTo>
                    <a:pt x="106" y="2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2" name="Freeform 9"/>
            <p:cNvSpPr>
              <a:spLocks/>
            </p:cNvSpPr>
            <p:nvPr userDrawn="1"/>
          </p:nvSpPr>
          <p:spPr bwMode="auto">
            <a:xfrm>
              <a:off x="2845" y="2496"/>
              <a:ext cx="428" cy="245"/>
            </a:xfrm>
            <a:custGeom>
              <a:avLst/>
              <a:gdLst>
                <a:gd name="T0" fmla="*/ 290 w 428"/>
                <a:gd name="T1" fmla="*/ 245 h 245"/>
                <a:gd name="T2" fmla="*/ 212 w 428"/>
                <a:gd name="T3" fmla="*/ 50 h 245"/>
                <a:gd name="T4" fmla="*/ 212 w 428"/>
                <a:gd name="T5" fmla="*/ 50 h 245"/>
                <a:gd name="T6" fmla="*/ 137 w 428"/>
                <a:gd name="T7" fmla="*/ 245 h 245"/>
                <a:gd name="T8" fmla="*/ 97 w 428"/>
                <a:gd name="T9" fmla="*/ 245 h 245"/>
                <a:gd name="T10" fmla="*/ 0 w 428"/>
                <a:gd name="T11" fmla="*/ 0 h 245"/>
                <a:gd name="T12" fmla="*/ 40 w 428"/>
                <a:gd name="T13" fmla="*/ 0 h 245"/>
                <a:gd name="T14" fmla="*/ 118 w 428"/>
                <a:gd name="T15" fmla="*/ 202 h 245"/>
                <a:gd name="T16" fmla="*/ 120 w 428"/>
                <a:gd name="T17" fmla="*/ 202 h 245"/>
                <a:gd name="T18" fmla="*/ 196 w 428"/>
                <a:gd name="T19" fmla="*/ 0 h 245"/>
                <a:gd name="T20" fmla="*/ 234 w 428"/>
                <a:gd name="T21" fmla="*/ 0 h 245"/>
                <a:gd name="T22" fmla="*/ 309 w 428"/>
                <a:gd name="T23" fmla="*/ 202 h 245"/>
                <a:gd name="T24" fmla="*/ 312 w 428"/>
                <a:gd name="T25" fmla="*/ 202 h 245"/>
                <a:gd name="T26" fmla="*/ 387 w 428"/>
                <a:gd name="T27" fmla="*/ 0 h 245"/>
                <a:gd name="T28" fmla="*/ 428 w 428"/>
                <a:gd name="T29" fmla="*/ 0 h 245"/>
                <a:gd name="T30" fmla="*/ 331 w 428"/>
                <a:gd name="T31" fmla="*/ 245 h 245"/>
                <a:gd name="T32" fmla="*/ 290 w 428"/>
                <a:gd name="T33" fmla="*/ 24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8" h="245">
                  <a:moveTo>
                    <a:pt x="290" y="245"/>
                  </a:moveTo>
                  <a:lnTo>
                    <a:pt x="212" y="50"/>
                  </a:lnTo>
                  <a:lnTo>
                    <a:pt x="212" y="50"/>
                  </a:lnTo>
                  <a:lnTo>
                    <a:pt x="137" y="245"/>
                  </a:lnTo>
                  <a:lnTo>
                    <a:pt x="97" y="245"/>
                  </a:lnTo>
                  <a:lnTo>
                    <a:pt x="0" y="0"/>
                  </a:lnTo>
                  <a:lnTo>
                    <a:pt x="40" y="0"/>
                  </a:lnTo>
                  <a:lnTo>
                    <a:pt x="118" y="202"/>
                  </a:lnTo>
                  <a:lnTo>
                    <a:pt x="120" y="202"/>
                  </a:lnTo>
                  <a:lnTo>
                    <a:pt x="196" y="0"/>
                  </a:lnTo>
                  <a:lnTo>
                    <a:pt x="234" y="0"/>
                  </a:lnTo>
                  <a:lnTo>
                    <a:pt x="309" y="202"/>
                  </a:lnTo>
                  <a:lnTo>
                    <a:pt x="312" y="202"/>
                  </a:lnTo>
                  <a:lnTo>
                    <a:pt x="387" y="0"/>
                  </a:lnTo>
                  <a:lnTo>
                    <a:pt x="428" y="0"/>
                  </a:lnTo>
                  <a:lnTo>
                    <a:pt x="331" y="245"/>
                  </a:lnTo>
                  <a:lnTo>
                    <a:pt x="290" y="2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3" name="Freeform 10"/>
            <p:cNvSpPr>
              <a:spLocks noEditPoints="1"/>
            </p:cNvSpPr>
            <p:nvPr userDrawn="1"/>
          </p:nvSpPr>
          <p:spPr bwMode="auto">
            <a:xfrm>
              <a:off x="3317" y="2496"/>
              <a:ext cx="294" cy="245"/>
            </a:xfrm>
            <a:custGeom>
              <a:avLst/>
              <a:gdLst>
                <a:gd name="T0" fmla="*/ 253 w 294"/>
                <a:gd name="T1" fmla="*/ 245 h 245"/>
                <a:gd name="T2" fmla="*/ 218 w 294"/>
                <a:gd name="T3" fmla="*/ 178 h 245"/>
                <a:gd name="T4" fmla="*/ 74 w 294"/>
                <a:gd name="T5" fmla="*/ 178 h 245"/>
                <a:gd name="T6" fmla="*/ 41 w 294"/>
                <a:gd name="T7" fmla="*/ 245 h 245"/>
                <a:gd name="T8" fmla="*/ 0 w 294"/>
                <a:gd name="T9" fmla="*/ 245 h 245"/>
                <a:gd name="T10" fmla="*/ 128 w 294"/>
                <a:gd name="T11" fmla="*/ 0 h 245"/>
                <a:gd name="T12" fmla="*/ 168 w 294"/>
                <a:gd name="T13" fmla="*/ 0 h 245"/>
                <a:gd name="T14" fmla="*/ 294 w 294"/>
                <a:gd name="T15" fmla="*/ 245 h 245"/>
                <a:gd name="T16" fmla="*/ 253 w 294"/>
                <a:gd name="T17" fmla="*/ 245 h 245"/>
                <a:gd name="T18" fmla="*/ 147 w 294"/>
                <a:gd name="T19" fmla="*/ 38 h 245"/>
                <a:gd name="T20" fmla="*/ 145 w 294"/>
                <a:gd name="T21" fmla="*/ 38 h 245"/>
                <a:gd name="T22" fmla="*/ 88 w 294"/>
                <a:gd name="T23" fmla="*/ 150 h 245"/>
                <a:gd name="T24" fmla="*/ 204 w 294"/>
                <a:gd name="T25" fmla="*/ 150 h 245"/>
                <a:gd name="T26" fmla="*/ 147 w 294"/>
                <a:gd name="T27" fmla="*/ 3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4" h="245">
                  <a:moveTo>
                    <a:pt x="253" y="245"/>
                  </a:moveTo>
                  <a:lnTo>
                    <a:pt x="218" y="178"/>
                  </a:lnTo>
                  <a:lnTo>
                    <a:pt x="74" y="178"/>
                  </a:lnTo>
                  <a:lnTo>
                    <a:pt x="41" y="245"/>
                  </a:lnTo>
                  <a:lnTo>
                    <a:pt x="0" y="245"/>
                  </a:lnTo>
                  <a:lnTo>
                    <a:pt x="128" y="0"/>
                  </a:lnTo>
                  <a:lnTo>
                    <a:pt x="168" y="0"/>
                  </a:lnTo>
                  <a:lnTo>
                    <a:pt x="294" y="245"/>
                  </a:lnTo>
                  <a:lnTo>
                    <a:pt x="253" y="245"/>
                  </a:lnTo>
                  <a:close/>
                  <a:moveTo>
                    <a:pt x="147" y="38"/>
                  </a:moveTo>
                  <a:lnTo>
                    <a:pt x="145" y="38"/>
                  </a:lnTo>
                  <a:lnTo>
                    <a:pt x="88" y="150"/>
                  </a:lnTo>
                  <a:lnTo>
                    <a:pt x="204" y="150"/>
                  </a:lnTo>
                  <a:lnTo>
                    <a:pt x="14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4" name="Freeform 11"/>
            <p:cNvSpPr>
              <a:spLocks noEditPoints="1"/>
            </p:cNvSpPr>
            <p:nvPr userDrawn="1"/>
          </p:nvSpPr>
          <p:spPr bwMode="auto">
            <a:xfrm>
              <a:off x="3724" y="2496"/>
              <a:ext cx="232" cy="245"/>
            </a:xfrm>
            <a:custGeom>
              <a:avLst/>
              <a:gdLst>
                <a:gd name="T0" fmla="*/ 78 w 98"/>
                <a:gd name="T1" fmla="*/ 103 h 103"/>
                <a:gd name="T2" fmla="*/ 48 w 98"/>
                <a:gd name="T3" fmla="*/ 64 h 103"/>
                <a:gd name="T4" fmla="*/ 38 w 98"/>
                <a:gd name="T5" fmla="*/ 64 h 103"/>
                <a:gd name="T6" fmla="*/ 15 w 98"/>
                <a:gd name="T7" fmla="*/ 64 h 103"/>
                <a:gd name="T8" fmla="*/ 15 w 98"/>
                <a:gd name="T9" fmla="*/ 103 h 103"/>
                <a:gd name="T10" fmla="*/ 0 w 98"/>
                <a:gd name="T11" fmla="*/ 103 h 103"/>
                <a:gd name="T12" fmla="*/ 0 w 98"/>
                <a:gd name="T13" fmla="*/ 0 h 103"/>
                <a:gd name="T14" fmla="*/ 40 w 98"/>
                <a:gd name="T15" fmla="*/ 0 h 103"/>
                <a:gd name="T16" fmla="*/ 84 w 98"/>
                <a:gd name="T17" fmla="*/ 8 h 103"/>
                <a:gd name="T18" fmla="*/ 94 w 98"/>
                <a:gd name="T19" fmla="*/ 32 h 103"/>
                <a:gd name="T20" fmla="*/ 84 w 98"/>
                <a:gd name="T21" fmla="*/ 55 h 103"/>
                <a:gd name="T22" fmla="*/ 66 w 98"/>
                <a:gd name="T23" fmla="*/ 62 h 103"/>
                <a:gd name="T24" fmla="*/ 98 w 98"/>
                <a:gd name="T25" fmla="*/ 103 h 103"/>
                <a:gd name="T26" fmla="*/ 78 w 98"/>
                <a:gd name="T27" fmla="*/ 103 h 103"/>
                <a:gd name="T28" fmla="*/ 42 w 98"/>
                <a:gd name="T29" fmla="*/ 13 h 103"/>
                <a:gd name="T30" fmla="*/ 15 w 98"/>
                <a:gd name="T31" fmla="*/ 13 h 103"/>
                <a:gd name="T32" fmla="*/ 15 w 98"/>
                <a:gd name="T33" fmla="*/ 52 h 103"/>
                <a:gd name="T34" fmla="*/ 42 w 98"/>
                <a:gd name="T35" fmla="*/ 52 h 103"/>
                <a:gd name="T36" fmla="*/ 78 w 98"/>
                <a:gd name="T37" fmla="*/ 32 h 103"/>
                <a:gd name="T38" fmla="*/ 42 w 98"/>
                <a:gd name="T39" fmla="*/ 1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8" h="103">
                  <a:moveTo>
                    <a:pt x="78" y="103"/>
                  </a:moveTo>
                  <a:cubicBezTo>
                    <a:pt x="48" y="64"/>
                    <a:pt x="48" y="64"/>
                    <a:pt x="48" y="64"/>
                  </a:cubicBezTo>
                  <a:cubicBezTo>
                    <a:pt x="45" y="64"/>
                    <a:pt x="42" y="64"/>
                    <a:pt x="38" y="64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5" y="103"/>
                    <a:pt x="15" y="103"/>
                    <a:pt x="15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1" y="0"/>
                    <a:pt x="74" y="1"/>
                    <a:pt x="84" y="8"/>
                  </a:cubicBezTo>
                  <a:cubicBezTo>
                    <a:pt x="91" y="14"/>
                    <a:pt x="94" y="21"/>
                    <a:pt x="94" y="32"/>
                  </a:cubicBezTo>
                  <a:cubicBezTo>
                    <a:pt x="94" y="42"/>
                    <a:pt x="91" y="49"/>
                    <a:pt x="84" y="55"/>
                  </a:cubicBezTo>
                  <a:cubicBezTo>
                    <a:pt x="80" y="59"/>
                    <a:pt x="73" y="61"/>
                    <a:pt x="66" y="62"/>
                  </a:cubicBezTo>
                  <a:cubicBezTo>
                    <a:pt x="98" y="103"/>
                    <a:pt x="98" y="103"/>
                    <a:pt x="98" y="103"/>
                  </a:cubicBezTo>
                  <a:lnTo>
                    <a:pt x="78" y="103"/>
                  </a:lnTo>
                  <a:close/>
                  <a:moveTo>
                    <a:pt x="42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65" y="52"/>
                    <a:pt x="78" y="49"/>
                    <a:pt x="78" y="32"/>
                  </a:cubicBezTo>
                  <a:cubicBezTo>
                    <a:pt x="78" y="15"/>
                    <a:pt x="64" y="13"/>
                    <a:pt x="4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5" name="Freeform 12"/>
            <p:cNvSpPr>
              <a:spLocks/>
            </p:cNvSpPr>
            <p:nvPr userDrawn="1"/>
          </p:nvSpPr>
          <p:spPr bwMode="auto">
            <a:xfrm>
              <a:off x="4086" y="2496"/>
              <a:ext cx="187" cy="245"/>
            </a:xfrm>
            <a:custGeom>
              <a:avLst/>
              <a:gdLst>
                <a:gd name="T0" fmla="*/ 0 w 187"/>
                <a:gd name="T1" fmla="*/ 245 h 245"/>
                <a:gd name="T2" fmla="*/ 0 w 187"/>
                <a:gd name="T3" fmla="*/ 0 h 245"/>
                <a:gd name="T4" fmla="*/ 182 w 187"/>
                <a:gd name="T5" fmla="*/ 0 h 245"/>
                <a:gd name="T6" fmla="*/ 182 w 187"/>
                <a:gd name="T7" fmla="*/ 33 h 245"/>
                <a:gd name="T8" fmla="*/ 38 w 187"/>
                <a:gd name="T9" fmla="*/ 33 h 245"/>
                <a:gd name="T10" fmla="*/ 38 w 187"/>
                <a:gd name="T11" fmla="*/ 105 h 245"/>
                <a:gd name="T12" fmla="*/ 170 w 187"/>
                <a:gd name="T13" fmla="*/ 105 h 245"/>
                <a:gd name="T14" fmla="*/ 170 w 187"/>
                <a:gd name="T15" fmla="*/ 136 h 245"/>
                <a:gd name="T16" fmla="*/ 38 w 187"/>
                <a:gd name="T17" fmla="*/ 136 h 245"/>
                <a:gd name="T18" fmla="*/ 38 w 187"/>
                <a:gd name="T19" fmla="*/ 214 h 245"/>
                <a:gd name="T20" fmla="*/ 187 w 187"/>
                <a:gd name="T21" fmla="*/ 214 h 245"/>
                <a:gd name="T22" fmla="*/ 187 w 187"/>
                <a:gd name="T23" fmla="*/ 245 h 245"/>
                <a:gd name="T24" fmla="*/ 0 w 187"/>
                <a:gd name="T25" fmla="*/ 24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7" h="245">
                  <a:moveTo>
                    <a:pt x="0" y="245"/>
                  </a:moveTo>
                  <a:lnTo>
                    <a:pt x="0" y="0"/>
                  </a:lnTo>
                  <a:lnTo>
                    <a:pt x="182" y="0"/>
                  </a:lnTo>
                  <a:lnTo>
                    <a:pt x="182" y="33"/>
                  </a:lnTo>
                  <a:lnTo>
                    <a:pt x="38" y="33"/>
                  </a:lnTo>
                  <a:lnTo>
                    <a:pt x="38" y="105"/>
                  </a:lnTo>
                  <a:lnTo>
                    <a:pt x="170" y="105"/>
                  </a:lnTo>
                  <a:lnTo>
                    <a:pt x="170" y="136"/>
                  </a:lnTo>
                  <a:lnTo>
                    <a:pt x="38" y="136"/>
                  </a:lnTo>
                  <a:lnTo>
                    <a:pt x="38" y="214"/>
                  </a:lnTo>
                  <a:lnTo>
                    <a:pt x="187" y="214"/>
                  </a:lnTo>
                  <a:lnTo>
                    <a:pt x="187" y="245"/>
                  </a:lnTo>
                  <a:lnTo>
                    <a:pt x="0" y="2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6" name="Freeform 13"/>
            <p:cNvSpPr>
              <a:spLocks/>
            </p:cNvSpPr>
            <p:nvPr userDrawn="1"/>
          </p:nvSpPr>
          <p:spPr bwMode="auto">
            <a:xfrm>
              <a:off x="5970" y="1624"/>
              <a:ext cx="475" cy="627"/>
            </a:xfrm>
            <a:custGeom>
              <a:avLst/>
              <a:gdLst>
                <a:gd name="T0" fmla="*/ 475 w 475"/>
                <a:gd name="T1" fmla="*/ 627 h 627"/>
                <a:gd name="T2" fmla="*/ 258 w 475"/>
                <a:gd name="T3" fmla="*/ 321 h 627"/>
                <a:gd name="T4" fmla="*/ 463 w 475"/>
                <a:gd name="T5" fmla="*/ 129 h 627"/>
                <a:gd name="T6" fmla="*/ 333 w 475"/>
                <a:gd name="T7" fmla="*/ 129 h 627"/>
                <a:gd name="T8" fmla="*/ 95 w 475"/>
                <a:gd name="T9" fmla="*/ 354 h 627"/>
                <a:gd name="T10" fmla="*/ 95 w 475"/>
                <a:gd name="T11" fmla="*/ 0 h 627"/>
                <a:gd name="T12" fmla="*/ 0 w 475"/>
                <a:gd name="T13" fmla="*/ 0 h 627"/>
                <a:gd name="T14" fmla="*/ 0 w 475"/>
                <a:gd name="T15" fmla="*/ 627 h 627"/>
                <a:gd name="T16" fmla="*/ 95 w 475"/>
                <a:gd name="T17" fmla="*/ 627 h 627"/>
                <a:gd name="T18" fmla="*/ 95 w 475"/>
                <a:gd name="T19" fmla="*/ 475 h 627"/>
                <a:gd name="T20" fmla="*/ 189 w 475"/>
                <a:gd name="T21" fmla="*/ 383 h 627"/>
                <a:gd name="T22" fmla="*/ 362 w 475"/>
                <a:gd name="T23" fmla="*/ 627 h 627"/>
                <a:gd name="T24" fmla="*/ 475 w 475"/>
                <a:gd name="T25" fmla="*/ 627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5" h="627">
                  <a:moveTo>
                    <a:pt x="475" y="627"/>
                  </a:moveTo>
                  <a:lnTo>
                    <a:pt x="258" y="321"/>
                  </a:lnTo>
                  <a:lnTo>
                    <a:pt x="463" y="129"/>
                  </a:lnTo>
                  <a:lnTo>
                    <a:pt x="333" y="129"/>
                  </a:lnTo>
                  <a:lnTo>
                    <a:pt x="95" y="354"/>
                  </a:lnTo>
                  <a:lnTo>
                    <a:pt x="95" y="0"/>
                  </a:lnTo>
                  <a:lnTo>
                    <a:pt x="0" y="0"/>
                  </a:lnTo>
                  <a:lnTo>
                    <a:pt x="0" y="627"/>
                  </a:lnTo>
                  <a:lnTo>
                    <a:pt x="95" y="627"/>
                  </a:lnTo>
                  <a:lnTo>
                    <a:pt x="95" y="475"/>
                  </a:lnTo>
                  <a:lnTo>
                    <a:pt x="189" y="383"/>
                  </a:lnTo>
                  <a:lnTo>
                    <a:pt x="362" y="627"/>
                  </a:lnTo>
                  <a:lnTo>
                    <a:pt x="475" y="6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7" name="Freeform 14"/>
            <p:cNvSpPr>
              <a:spLocks noEditPoints="1"/>
            </p:cNvSpPr>
            <p:nvPr userDrawn="1"/>
          </p:nvSpPr>
          <p:spPr bwMode="auto">
            <a:xfrm>
              <a:off x="7228" y="1745"/>
              <a:ext cx="520" cy="742"/>
            </a:xfrm>
            <a:custGeom>
              <a:avLst/>
              <a:gdLst>
                <a:gd name="T0" fmla="*/ 185 w 220"/>
                <a:gd name="T1" fmla="*/ 3 h 312"/>
                <a:gd name="T2" fmla="*/ 183 w 220"/>
                <a:gd name="T3" fmla="*/ 29 h 312"/>
                <a:gd name="T4" fmla="*/ 108 w 220"/>
                <a:gd name="T5" fmla="*/ 0 h 312"/>
                <a:gd name="T6" fmla="*/ 0 w 220"/>
                <a:gd name="T7" fmla="*/ 106 h 312"/>
                <a:gd name="T8" fmla="*/ 107 w 220"/>
                <a:gd name="T9" fmla="*/ 214 h 312"/>
                <a:gd name="T10" fmla="*/ 183 w 220"/>
                <a:gd name="T11" fmla="*/ 186 h 312"/>
                <a:gd name="T12" fmla="*/ 183 w 220"/>
                <a:gd name="T13" fmla="*/ 199 h 312"/>
                <a:gd name="T14" fmla="*/ 115 w 220"/>
                <a:gd name="T15" fmla="*/ 275 h 312"/>
                <a:gd name="T16" fmla="*/ 38 w 220"/>
                <a:gd name="T17" fmla="*/ 241 h 312"/>
                <a:gd name="T18" fmla="*/ 4 w 220"/>
                <a:gd name="T19" fmla="*/ 258 h 312"/>
                <a:gd name="T20" fmla="*/ 108 w 220"/>
                <a:gd name="T21" fmla="*/ 312 h 312"/>
                <a:gd name="T22" fmla="*/ 220 w 220"/>
                <a:gd name="T23" fmla="*/ 199 h 312"/>
                <a:gd name="T24" fmla="*/ 220 w 220"/>
                <a:gd name="T25" fmla="*/ 3 h 312"/>
                <a:gd name="T26" fmla="*/ 185 w 220"/>
                <a:gd name="T27" fmla="*/ 3 h 312"/>
                <a:gd name="T28" fmla="*/ 110 w 220"/>
                <a:gd name="T29" fmla="*/ 178 h 312"/>
                <a:gd name="T30" fmla="*/ 40 w 220"/>
                <a:gd name="T31" fmla="*/ 106 h 312"/>
                <a:gd name="T32" fmla="*/ 110 w 220"/>
                <a:gd name="T33" fmla="*/ 35 h 312"/>
                <a:gd name="T34" fmla="*/ 182 w 220"/>
                <a:gd name="T35" fmla="*/ 78 h 312"/>
                <a:gd name="T36" fmla="*/ 182 w 220"/>
                <a:gd name="T37" fmla="*/ 112 h 312"/>
                <a:gd name="T38" fmla="*/ 110 w 220"/>
                <a:gd name="T39" fmla="*/ 178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0" h="312">
                  <a:moveTo>
                    <a:pt x="185" y="3"/>
                  </a:moveTo>
                  <a:cubicBezTo>
                    <a:pt x="183" y="29"/>
                    <a:pt x="183" y="29"/>
                    <a:pt x="183" y="29"/>
                  </a:cubicBezTo>
                  <a:cubicBezTo>
                    <a:pt x="183" y="29"/>
                    <a:pt x="158" y="0"/>
                    <a:pt x="108" y="0"/>
                  </a:cubicBezTo>
                  <a:cubicBezTo>
                    <a:pt x="63" y="0"/>
                    <a:pt x="0" y="27"/>
                    <a:pt x="0" y="106"/>
                  </a:cubicBezTo>
                  <a:cubicBezTo>
                    <a:pt x="0" y="184"/>
                    <a:pt x="57" y="214"/>
                    <a:pt x="107" y="214"/>
                  </a:cubicBezTo>
                  <a:cubicBezTo>
                    <a:pt x="158" y="214"/>
                    <a:pt x="183" y="186"/>
                    <a:pt x="183" y="186"/>
                  </a:cubicBezTo>
                  <a:cubicBezTo>
                    <a:pt x="183" y="199"/>
                    <a:pt x="183" y="199"/>
                    <a:pt x="183" y="199"/>
                  </a:cubicBezTo>
                  <a:cubicBezTo>
                    <a:pt x="183" y="247"/>
                    <a:pt x="157" y="275"/>
                    <a:pt x="115" y="275"/>
                  </a:cubicBezTo>
                  <a:cubicBezTo>
                    <a:pt x="59" y="275"/>
                    <a:pt x="38" y="241"/>
                    <a:pt x="38" y="241"/>
                  </a:cubicBezTo>
                  <a:cubicBezTo>
                    <a:pt x="4" y="258"/>
                    <a:pt x="4" y="258"/>
                    <a:pt x="4" y="258"/>
                  </a:cubicBezTo>
                  <a:cubicBezTo>
                    <a:pt x="4" y="258"/>
                    <a:pt x="33" y="312"/>
                    <a:pt x="108" y="312"/>
                  </a:cubicBezTo>
                  <a:cubicBezTo>
                    <a:pt x="172" y="312"/>
                    <a:pt x="220" y="280"/>
                    <a:pt x="220" y="199"/>
                  </a:cubicBezTo>
                  <a:cubicBezTo>
                    <a:pt x="220" y="3"/>
                    <a:pt x="220" y="3"/>
                    <a:pt x="220" y="3"/>
                  </a:cubicBezTo>
                  <a:lnTo>
                    <a:pt x="185" y="3"/>
                  </a:lnTo>
                  <a:close/>
                  <a:moveTo>
                    <a:pt x="110" y="178"/>
                  </a:moveTo>
                  <a:cubicBezTo>
                    <a:pt x="88" y="178"/>
                    <a:pt x="40" y="164"/>
                    <a:pt x="40" y="106"/>
                  </a:cubicBezTo>
                  <a:cubicBezTo>
                    <a:pt x="40" y="48"/>
                    <a:pt x="87" y="35"/>
                    <a:pt x="110" y="35"/>
                  </a:cubicBezTo>
                  <a:cubicBezTo>
                    <a:pt x="156" y="35"/>
                    <a:pt x="182" y="71"/>
                    <a:pt x="182" y="78"/>
                  </a:cubicBezTo>
                  <a:cubicBezTo>
                    <a:pt x="182" y="85"/>
                    <a:pt x="182" y="103"/>
                    <a:pt x="182" y="112"/>
                  </a:cubicBezTo>
                  <a:cubicBezTo>
                    <a:pt x="182" y="153"/>
                    <a:pt x="148" y="178"/>
                    <a:pt x="110" y="1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8" name="Freeform 15"/>
            <p:cNvSpPr>
              <a:spLocks/>
            </p:cNvSpPr>
            <p:nvPr userDrawn="1"/>
          </p:nvSpPr>
          <p:spPr bwMode="auto">
            <a:xfrm>
              <a:off x="899" y="2216"/>
              <a:ext cx="404" cy="444"/>
            </a:xfrm>
            <a:custGeom>
              <a:avLst/>
              <a:gdLst>
                <a:gd name="T0" fmla="*/ 20 w 171"/>
                <a:gd name="T1" fmla="*/ 162 h 187"/>
                <a:gd name="T2" fmla="*/ 10 w 171"/>
                <a:gd name="T3" fmla="*/ 168 h 187"/>
                <a:gd name="T4" fmla="*/ 9 w 171"/>
                <a:gd name="T5" fmla="*/ 169 h 187"/>
                <a:gd name="T6" fmla="*/ 10 w 171"/>
                <a:gd name="T7" fmla="*/ 169 h 187"/>
                <a:gd name="T8" fmla="*/ 155 w 171"/>
                <a:gd name="T9" fmla="*/ 145 h 187"/>
                <a:gd name="T10" fmla="*/ 15 w 171"/>
                <a:gd name="T11" fmla="*/ 6 h 187"/>
                <a:gd name="T12" fmla="*/ 7 w 171"/>
                <a:gd name="T13" fmla="*/ 12 h 187"/>
                <a:gd name="T14" fmla="*/ 20 w 171"/>
                <a:gd name="T15" fmla="*/ 16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87">
                  <a:moveTo>
                    <a:pt x="20" y="162"/>
                  </a:moveTo>
                  <a:cubicBezTo>
                    <a:pt x="17" y="164"/>
                    <a:pt x="13" y="166"/>
                    <a:pt x="10" y="168"/>
                  </a:cubicBezTo>
                  <a:cubicBezTo>
                    <a:pt x="9" y="169"/>
                    <a:pt x="9" y="169"/>
                    <a:pt x="9" y="169"/>
                  </a:cubicBezTo>
                  <a:cubicBezTo>
                    <a:pt x="10" y="169"/>
                    <a:pt x="10" y="169"/>
                    <a:pt x="10" y="169"/>
                  </a:cubicBezTo>
                  <a:cubicBezTo>
                    <a:pt x="76" y="187"/>
                    <a:pt x="142" y="187"/>
                    <a:pt x="155" y="145"/>
                  </a:cubicBezTo>
                  <a:cubicBezTo>
                    <a:pt x="171" y="91"/>
                    <a:pt x="65" y="34"/>
                    <a:pt x="15" y="6"/>
                  </a:cubicBezTo>
                  <a:cubicBezTo>
                    <a:pt x="5" y="0"/>
                    <a:pt x="0" y="4"/>
                    <a:pt x="7" y="12"/>
                  </a:cubicBezTo>
                  <a:cubicBezTo>
                    <a:pt x="38" y="48"/>
                    <a:pt x="83" y="120"/>
                    <a:pt x="20" y="1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9" name="Freeform 16"/>
            <p:cNvSpPr>
              <a:spLocks/>
            </p:cNvSpPr>
            <p:nvPr userDrawn="1"/>
          </p:nvSpPr>
          <p:spPr bwMode="auto">
            <a:xfrm>
              <a:off x="-7" y="2337"/>
              <a:ext cx="927" cy="406"/>
            </a:xfrm>
            <a:custGeom>
              <a:avLst/>
              <a:gdLst>
                <a:gd name="T0" fmla="*/ 392 w 392"/>
                <a:gd name="T1" fmla="*/ 118 h 171"/>
                <a:gd name="T2" fmla="*/ 160 w 392"/>
                <a:gd name="T3" fmla="*/ 171 h 171"/>
                <a:gd name="T4" fmla="*/ 33 w 392"/>
                <a:gd name="T5" fmla="*/ 142 h 171"/>
                <a:gd name="T6" fmla="*/ 0 w 392"/>
                <a:gd name="T7" fmla="*/ 52 h 171"/>
                <a:gd name="T8" fmla="*/ 36 w 392"/>
                <a:gd name="T9" fmla="*/ 0 h 171"/>
                <a:gd name="T10" fmla="*/ 392 w 392"/>
                <a:gd name="T11" fmla="*/ 11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2" h="171">
                  <a:moveTo>
                    <a:pt x="392" y="118"/>
                  </a:moveTo>
                  <a:cubicBezTo>
                    <a:pt x="392" y="118"/>
                    <a:pt x="308" y="171"/>
                    <a:pt x="160" y="171"/>
                  </a:cubicBezTo>
                  <a:cubicBezTo>
                    <a:pt x="102" y="171"/>
                    <a:pt x="54" y="162"/>
                    <a:pt x="33" y="142"/>
                  </a:cubicBezTo>
                  <a:cubicBezTo>
                    <a:pt x="12" y="121"/>
                    <a:pt x="0" y="85"/>
                    <a:pt x="0" y="52"/>
                  </a:cubicBezTo>
                  <a:cubicBezTo>
                    <a:pt x="0" y="24"/>
                    <a:pt x="12" y="0"/>
                    <a:pt x="36" y="0"/>
                  </a:cubicBezTo>
                  <a:cubicBezTo>
                    <a:pt x="99" y="0"/>
                    <a:pt x="293" y="99"/>
                    <a:pt x="392" y="1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30" name="Freeform 17"/>
            <p:cNvSpPr>
              <a:spLocks/>
            </p:cNvSpPr>
            <p:nvPr userDrawn="1"/>
          </p:nvSpPr>
          <p:spPr bwMode="auto">
            <a:xfrm>
              <a:off x="-101" y="1831"/>
              <a:ext cx="407" cy="444"/>
            </a:xfrm>
            <a:custGeom>
              <a:avLst/>
              <a:gdLst>
                <a:gd name="T0" fmla="*/ 152 w 172"/>
                <a:gd name="T1" fmla="*/ 25 h 187"/>
                <a:gd name="T2" fmla="*/ 162 w 172"/>
                <a:gd name="T3" fmla="*/ 19 h 187"/>
                <a:gd name="T4" fmla="*/ 163 w 172"/>
                <a:gd name="T5" fmla="*/ 18 h 187"/>
                <a:gd name="T6" fmla="*/ 162 w 172"/>
                <a:gd name="T7" fmla="*/ 18 h 187"/>
                <a:gd name="T8" fmla="*/ 17 w 172"/>
                <a:gd name="T9" fmla="*/ 42 h 187"/>
                <a:gd name="T10" fmla="*/ 156 w 172"/>
                <a:gd name="T11" fmla="*/ 181 h 187"/>
                <a:gd name="T12" fmla="*/ 165 w 172"/>
                <a:gd name="T13" fmla="*/ 175 h 187"/>
                <a:gd name="T14" fmla="*/ 152 w 172"/>
                <a:gd name="T15" fmla="*/ 2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" h="187">
                  <a:moveTo>
                    <a:pt x="152" y="25"/>
                  </a:moveTo>
                  <a:cubicBezTo>
                    <a:pt x="155" y="23"/>
                    <a:pt x="159" y="21"/>
                    <a:pt x="162" y="19"/>
                  </a:cubicBezTo>
                  <a:cubicBezTo>
                    <a:pt x="163" y="18"/>
                    <a:pt x="163" y="18"/>
                    <a:pt x="163" y="18"/>
                  </a:cubicBezTo>
                  <a:cubicBezTo>
                    <a:pt x="162" y="18"/>
                    <a:pt x="162" y="18"/>
                    <a:pt x="162" y="18"/>
                  </a:cubicBezTo>
                  <a:cubicBezTo>
                    <a:pt x="95" y="0"/>
                    <a:pt x="29" y="0"/>
                    <a:pt x="17" y="42"/>
                  </a:cubicBezTo>
                  <a:cubicBezTo>
                    <a:pt x="0" y="96"/>
                    <a:pt x="106" y="153"/>
                    <a:pt x="156" y="181"/>
                  </a:cubicBezTo>
                  <a:cubicBezTo>
                    <a:pt x="167" y="187"/>
                    <a:pt x="172" y="183"/>
                    <a:pt x="165" y="175"/>
                  </a:cubicBezTo>
                  <a:cubicBezTo>
                    <a:pt x="133" y="139"/>
                    <a:pt x="88" y="67"/>
                    <a:pt x="152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31" name="Freeform 18"/>
            <p:cNvSpPr>
              <a:spLocks/>
            </p:cNvSpPr>
            <p:nvPr userDrawn="1"/>
          </p:nvSpPr>
          <p:spPr bwMode="auto">
            <a:xfrm>
              <a:off x="284" y="1748"/>
              <a:ext cx="927" cy="406"/>
            </a:xfrm>
            <a:custGeom>
              <a:avLst/>
              <a:gdLst>
                <a:gd name="T0" fmla="*/ 0 w 392"/>
                <a:gd name="T1" fmla="*/ 53 h 171"/>
                <a:gd name="T2" fmla="*/ 232 w 392"/>
                <a:gd name="T3" fmla="*/ 0 h 171"/>
                <a:gd name="T4" fmla="*/ 358 w 392"/>
                <a:gd name="T5" fmla="*/ 29 h 171"/>
                <a:gd name="T6" fmla="*/ 392 w 392"/>
                <a:gd name="T7" fmla="*/ 119 h 171"/>
                <a:gd name="T8" fmla="*/ 356 w 392"/>
                <a:gd name="T9" fmla="*/ 171 h 171"/>
                <a:gd name="T10" fmla="*/ 0 w 392"/>
                <a:gd name="T11" fmla="*/ 53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2" h="171">
                  <a:moveTo>
                    <a:pt x="0" y="53"/>
                  </a:moveTo>
                  <a:cubicBezTo>
                    <a:pt x="0" y="53"/>
                    <a:pt x="84" y="0"/>
                    <a:pt x="232" y="0"/>
                  </a:cubicBezTo>
                  <a:cubicBezTo>
                    <a:pt x="290" y="0"/>
                    <a:pt x="338" y="9"/>
                    <a:pt x="358" y="29"/>
                  </a:cubicBezTo>
                  <a:cubicBezTo>
                    <a:pt x="380" y="50"/>
                    <a:pt x="392" y="86"/>
                    <a:pt x="392" y="119"/>
                  </a:cubicBezTo>
                  <a:cubicBezTo>
                    <a:pt x="392" y="147"/>
                    <a:pt x="380" y="171"/>
                    <a:pt x="356" y="171"/>
                  </a:cubicBezTo>
                  <a:cubicBezTo>
                    <a:pt x="293" y="171"/>
                    <a:pt x="98" y="72"/>
                    <a:pt x="0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32" name="Freeform 19"/>
            <p:cNvSpPr>
              <a:spLocks noEditPoints="1"/>
            </p:cNvSpPr>
            <p:nvPr userDrawn="1"/>
          </p:nvSpPr>
          <p:spPr bwMode="auto">
            <a:xfrm>
              <a:off x="2596" y="1748"/>
              <a:ext cx="521" cy="637"/>
            </a:xfrm>
            <a:custGeom>
              <a:avLst/>
              <a:gdLst>
                <a:gd name="T0" fmla="*/ 111 w 220"/>
                <a:gd name="T1" fmla="*/ 35 h 268"/>
                <a:gd name="T2" fmla="*/ 38 w 220"/>
                <a:gd name="T3" fmla="*/ 104 h 268"/>
                <a:gd name="T4" fmla="*/ 111 w 220"/>
                <a:gd name="T5" fmla="*/ 176 h 268"/>
                <a:gd name="T6" fmla="*/ 180 w 220"/>
                <a:gd name="T7" fmla="*/ 105 h 268"/>
                <a:gd name="T8" fmla="*/ 111 w 220"/>
                <a:gd name="T9" fmla="*/ 35 h 268"/>
                <a:gd name="T10" fmla="*/ 113 w 220"/>
                <a:gd name="T11" fmla="*/ 212 h 268"/>
                <a:gd name="T12" fmla="*/ 38 w 220"/>
                <a:gd name="T13" fmla="*/ 180 h 268"/>
                <a:gd name="T14" fmla="*/ 38 w 220"/>
                <a:gd name="T15" fmla="*/ 268 h 268"/>
                <a:gd name="T16" fmla="*/ 0 w 220"/>
                <a:gd name="T17" fmla="*/ 268 h 268"/>
                <a:gd name="T18" fmla="*/ 0 w 220"/>
                <a:gd name="T19" fmla="*/ 3 h 268"/>
                <a:gd name="T20" fmla="*/ 36 w 220"/>
                <a:gd name="T21" fmla="*/ 3 h 268"/>
                <a:gd name="T22" fmla="*/ 38 w 220"/>
                <a:gd name="T23" fmla="*/ 28 h 268"/>
                <a:gd name="T24" fmla="*/ 113 w 220"/>
                <a:gd name="T25" fmla="*/ 0 h 268"/>
                <a:gd name="T26" fmla="*/ 220 w 220"/>
                <a:gd name="T27" fmla="*/ 105 h 268"/>
                <a:gd name="T28" fmla="*/ 113 w 220"/>
                <a:gd name="T29" fmla="*/ 212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0" h="268">
                  <a:moveTo>
                    <a:pt x="111" y="35"/>
                  </a:moveTo>
                  <a:cubicBezTo>
                    <a:pt x="72" y="35"/>
                    <a:pt x="38" y="57"/>
                    <a:pt x="38" y="104"/>
                  </a:cubicBezTo>
                  <a:cubicBezTo>
                    <a:pt x="38" y="152"/>
                    <a:pt x="68" y="176"/>
                    <a:pt x="111" y="176"/>
                  </a:cubicBezTo>
                  <a:cubicBezTo>
                    <a:pt x="133" y="176"/>
                    <a:pt x="180" y="167"/>
                    <a:pt x="180" y="105"/>
                  </a:cubicBezTo>
                  <a:cubicBezTo>
                    <a:pt x="180" y="43"/>
                    <a:pt x="133" y="35"/>
                    <a:pt x="111" y="35"/>
                  </a:cubicBezTo>
                  <a:close/>
                  <a:moveTo>
                    <a:pt x="113" y="212"/>
                  </a:moveTo>
                  <a:cubicBezTo>
                    <a:pt x="63" y="212"/>
                    <a:pt x="38" y="180"/>
                    <a:pt x="38" y="180"/>
                  </a:cubicBezTo>
                  <a:cubicBezTo>
                    <a:pt x="38" y="268"/>
                    <a:pt x="38" y="268"/>
                    <a:pt x="38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8"/>
                    <a:pt x="63" y="0"/>
                    <a:pt x="113" y="0"/>
                  </a:cubicBezTo>
                  <a:cubicBezTo>
                    <a:pt x="157" y="0"/>
                    <a:pt x="220" y="22"/>
                    <a:pt x="220" y="105"/>
                  </a:cubicBezTo>
                  <a:cubicBezTo>
                    <a:pt x="220" y="187"/>
                    <a:pt x="163" y="212"/>
                    <a:pt x="113" y="2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33" name="Freeform 20"/>
            <p:cNvSpPr>
              <a:spLocks noEditPoints="1"/>
            </p:cNvSpPr>
            <p:nvPr userDrawn="1"/>
          </p:nvSpPr>
          <p:spPr bwMode="auto">
            <a:xfrm>
              <a:off x="3471" y="1748"/>
              <a:ext cx="520" cy="503"/>
            </a:xfrm>
            <a:custGeom>
              <a:avLst/>
              <a:gdLst>
                <a:gd name="T0" fmla="*/ 41 w 220"/>
                <a:gd name="T1" fmla="*/ 105 h 212"/>
                <a:gd name="T2" fmla="*/ 110 w 220"/>
                <a:gd name="T3" fmla="*/ 176 h 212"/>
                <a:gd name="T4" fmla="*/ 182 w 220"/>
                <a:gd name="T5" fmla="*/ 104 h 212"/>
                <a:gd name="T6" fmla="*/ 109 w 220"/>
                <a:gd name="T7" fmla="*/ 35 h 212"/>
                <a:gd name="T8" fmla="*/ 41 w 220"/>
                <a:gd name="T9" fmla="*/ 105 h 212"/>
                <a:gd name="T10" fmla="*/ 0 w 220"/>
                <a:gd name="T11" fmla="*/ 105 h 212"/>
                <a:gd name="T12" fmla="*/ 108 w 220"/>
                <a:gd name="T13" fmla="*/ 0 h 212"/>
                <a:gd name="T14" fmla="*/ 182 w 220"/>
                <a:gd name="T15" fmla="*/ 28 h 212"/>
                <a:gd name="T16" fmla="*/ 184 w 220"/>
                <a:gd name="T17" fmla="*/ 3 h 212"/>
                <a:gd name="T18" fmla="*/ 220 w 220"/>
                <a:gd name="T19" fmla="*/ 3 h 212"/>
                <a:gd name="T20" fmla="*/ 220 w 220"/>
                <a:gd name="T21" fmla="*/ 211 h 212"/>
                <a:gd name="T22" fmla="*/ 184 w 220"/>
                <a:gd name="T23" fmla="*/ 211 h 212"/>
                <a:gd name="T24" fmla="*/ 182 w 220"/>
                <a:gd name="T25" fmla="*/ 184 h 212"/>
                <a:gd name="T26" fmla="*/ 107 w 220"/>
                <a:gd name="T27" fmla="*/ 212 h 212"/>
                <a:gd name="T28" fmla="*/ 0 w 220"/>
                <a:gd name="T29" fmla="*/ 10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0" h="212">
                  <a:moveTo>
                    <a:pt x="41" y="105"/>
                  </a:moveTo>
                  <a:cubicBezTo>
                    <a:pt x="41" y="162"/>
                    <a:pt x="87" y="176"/>
                    <a:pt x="110" y="176"/>
                  </a:cubicBezTo>
                  <a:cubicBezTo>
                    <a:pt x="152" y="176"/>
                    <a:pt x="182" y="152"/>
                    <a:pt x="182" y="104"/>
                  </a:cubicBezTo>
                  <a:cubicBezTo>
                    <a:pt x="182" y="57"/>
                    <a:pt x="148" y="35"/>
                    <a:pt x="109" y="35"/>
                  </a:cubicBezTo>
                  <a:cubicBezTo>
                    <a:pt x="87" y="35"/>
                    <a:pt x="41" y="48"/>
                    <a:pt x="41" y="105"/>
                  </a:cubicBezTo>
                  <a:close/>
                  <a:moveTo>
                    <a:pt x="0" y="105"/>
                  </a:moveTo>
                  <a:cubicBezTo>
                    <a:pt x="0" y="26"/>
                    <a:pt x="63" y="0"/>
                    <a:pt x="108" y="0"/>
                  </a:cubicBezTo>
                  <a:cubicBezTo>
                    <a:pt x="158" y="0"/>
                    <a:pt x="182" y="28"/>
                    <a:pt x="182" y="28"/>
                  </a:cubicBezTo>
                  <a:cubicBezTo>
                    <a:pt x="184" y="3"/>
                    <a:pt x="184" y="3"/>
                    <a:pt x="184" y="3"/>
                  </a:cubicBezTo>
                  <a:cubicBezTo>
                    <a:pt x="220" y="3"/>
                    <a:pt x="220" y="3"/>
                    <a:pt x="220" y="3"/>
                  </a:cubicBezTo>
                  <a:cubicBezTo>
                    <a:pt x="220" y="211"/>
                    <a:pt x="220" y="211"/>
                    <a:pt x="220" y="211"/>
                  </a:cubicBezTo>
                  <a:cubicBezTo>
                    <a:pt x="184" y="211"/>
                    <a:pt x="184" y="211"/>
                    <a:pt x="184" y="211"/>
                  </a:cubicBezTo>
                  <a:cubicBezTo>
                    <a:pt x="182" y="184"/>
                    <a:pt x="182" y="184"/>
                    <a:pt x="182" y="184"/>
                  </a:cubicBezTo>
                  <a:cubicBezTo>
                    <a:pt x="182" y="184"/>
                    <a:pt x="157" y="212"/>
                    <a:pt x="107" y="212"/>
                  </a:cubicBezTo>
                  <a:cubicBezTo>
                    <a:pt x="57" y="212"/>
                    <a:pt x="0" y="183"/>
                    <a:pt x="0" y="1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34" name="Freeform 21"/>
            <p:cNvSpPr>
              <a:spLocks/>
            </p:cNvSpPr>
            <p:nvPr userDrawn="1"/>
          </p:nvSpPr>
          <p:spPr bwMode="auto">
            <a:xfrm>
              <a:off x="3176" y="1748"/>
              <a:ext cx="302" cy="503"/>
            </a:xfrm>
            <a:custGeom>
              <a:avLst/>
              <a:gdLst>
                <a:gd name="T0" fmla="*/ 128 w 128"/>
                <a:gd name="T1" fmla="*/ 39 h 212"/>
                <a:gd name="T2" fmla="*/ 128 w 128"/>
                <a:gd name="T3" fmla="*/ 3 h 212"/>
                <a:gd name="T4" fmla="*/ 39 w 128"/>
                <a:gd name="T5" fmla="*/ 32 h 212"/>
                <a:gd name="T6" fmla="*/ 37 w 128"/>
                <a:gd name="T7" fmla="*/ 3 h 212"/>
                <a:gd name="T8" fmla="*/ 0 w 128"/>
                <a:gd name="T9" fmla="*/ 3 h 212"/>
                <a:gd name="T10" fmla="*/ 0 w 128"/>
                <a:gd name="T11" fmla="*/ 212 h 212"/>
                <a:gd name="T12" fmla="*/ 39 w 128"/>
                <a:gd name="T13" fmla="*/ 212 h 212"/>
                <a:gd name="T14" fmla="*/ 39 w 128"/>
                <a:gd name="T15" fmla="*/ 103 h 212"/>
                <a:gd name="T16" fmla="*/ 128 w 128"/>
                <a:gd name="T17" fmla="*/ 3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212">
                  <a:moveTo>
                    <a:pt x="128" y="39"/>
                  </a:moveTo>
                  <a:cubicBezTo>
                    <a:pt x="128" y="3"/>
                    <a:pt x="128" y="3"/>
                    <a:pt x="128" y="3"/>
                  </a:cubicBezTo>
                  <a:cubicBezTo>
                    <a:pt x="89" y="0"/>
                    <a:pt x="61" y="9"/>
                    <a:pt x="39" y="3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39" y="212"/>
                    <a:pt x="39" y="212"/>
                    <a:pt x="39" y="212"/>
                  </a:cubicBezTo>
                  <a:cubicBezTo>
                    <a:pt x="39" y="103"/>
                    <a:pt x="39" y="103"/>
                    <a:pt x="39" y="103"/>
                  </a:cubicBezTo>
                  <a:cubicBezTo>
                    <a:pt x="39" y="73"/>
                    <a:pt x="64" y="35"/>
                    <a:pt x="128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35" name="Freeform 22"/>
            <p:cNvSpPr>
              <a:spLocks/>
            </p:cNvSpPr>
            <p:nvPr userDrawn="1"/>
          </p:nvSpPr>
          <p:spPr bwMode="auto">
            <a:xfrm>
              <a:off x="1469" y="1748"/>
              <a:ext cx="489" cy="508"/>
            </a:xfrm>
            <a:custGeom>
              <a:avLst/>
              <a:gdLst>
                <a:gd name="T0" fmla="*/ 126 w 207"/>
                <a:gd name="T1" fmla="*/ 87 h 214"/>
                <a:gd name="T2" fmla="*/ 46 w 207"/>
                <a:gd name="T3" fmla="*/ 56 h 214"/>
                <a:gd name="T4" fmla="*/ 94 w 207"/>
                <a:gd name="T5" fmla="*/ 33 h 214"/>
                <a:gd name="T6" fmla="*/ 158 w 207"/>
                <a:gd name="T7" fmla="*/ 58 h 214"/>
                <a:gd name="T8" fmla="*/ 195 w 207"/>
                <a:gd name="T9" fmla="*/ 42 h 214"/>
                <a:gd name="T10" fmla="*/ 91 w 207"/>
                <a:gd name="T11" fmla="*/ 0 h 214"/>
                <a:gd name="T12" fmla="*/ 4 w 207"/>
                <a:gd name="T13" fmla="*/ 58 h 214"/>
                <a:gd name="T14" fmla="*/ 93 w 207"/>
                <a:gd name="T15" fmla="*/ 117 h 214"/>
                <a:gd name="T16" fmla="*/ 164 w 207"/>
                <a:gd name="T17" fmla="*/ 148 h 214"/>
                <a:gd name="T18" fmla="*/ 105 w 207"/>
                <a:gd name="T19" fmla="*/ 176 h 214"/>
                <a:gd name="T20" fmla="*/ 36 w 207"/>
                <a:gd name="T21" fmla="*/ 149 h 214"/>
                <a:gd name="T22" fmla="*/ 0 w 207"/>
                <a:gd name="T23" fmla="*/ 164 h 214"/>
                <a:gd name="T24" fmla="*/ 99 w 207"/>
                <a:gd name="T25" fmla="*/ 214 h 214"/>
                <a:gd name="T26" fmla="*/ 207 w 207"/>
                <a:gd name="T27" fmla="*/ 146 h 214"/>
                <a:gd name="T28" fmla="*/ 126 w 207"/>
                <a:gd name="T29" fmla="*/ 87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7" h="214">
                  <a:moveTo>
                    <a:pt x="126" y="87"/>
                  </a:moveTo>
                  <a:cubicBezTo>
                    <a:pt x="86" y="80"/>
                    <a:pt x="46" y="75"/>
                    <a:pt x="46" y="56"/>
                  </a:cubicBezTo>
                  <a:cubicBezTo>
                    <a:pt x="46" y="44"/>
                    <a:pt x="59" y="33"/>
                    <a:pt x="94" y="33"/>
                  </a:cubicBezTo>
                  <a:cubicBezTo>
                    <a:pt x="120" y="33"/>
                    <a:pt x="150" y="39"/>
                    <a:pt x="158" y="58"/>
                  </a:cubicBezTo>
                  <a:cubicBezTo>
                    <a:pt x="195" y="42"/>
                    <a:pt x="195" y="42"/>
                    <a:pt x="195" y="42"/>
                  </a:cubicBezTo>
                  <a:cubicBezTo>
                    <a:pt x="181" y="14"/>
                    <a:pt x="139" y="0"/>
                    <a:pt x="91" y="0"/>
                  </a:cubicBezTo>
                  <a:cubicBezTo>
                    <a:pt x="49" y="0"/>
                    <a:pt x="4" y="16"/>
                    <a:pt x="4" y="58"/>
                  </a:cubicBezTo>
                  <a:cubicBezTo>
                    <a:pt x="4" y="95"/>
                    <a:pt x="37" y="107"/>
                    <a:pt x="93" y="117"/>
                  </a:cubicBezTo>
                  <a:cubicBezTo>
                    <a:pt x="130" y="124"/>
                    <a:pt x="164" y="128"/>
                    <a:pt x="164" y="148"/>
                  </a:cubicBezTo>
                  <a:cubicBezTo>
                    <a:pt x="164" y="160"/>
                    <a:pt x="147" y="176"/>
                    <a:pt x="105" y="176"/>
                  </a:cubicBezTo>
                  <a:cubicBezTo>
                    <a:pt x="75" y="176"/>
                    <a:pt x="45" y="170"/>
                    <a:pt x="36" y="14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15" y="197"/>
                    <a:pt x="54" y="214"/>
                    <a:pt x="99" y="214"/>
                  </a:cubicBezTo>
                  <a:cubicBezTo>
                    <a:pt x="189" y="214"/>
                    <a:pt x="207" y="171"/>
                    <a:pt x="207" y="146"/>
                  </a:cubicBezTo>
                  <a:cubicBezTo>
                    <a:pt x="207" y="106"/>
                    <a:pt x="166" y="94"/>
                    <a:pt x="126" y="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36" name="Freeform 23"/>
            <p:cNvSpPr>
              <a:spLocks noEditPoints="1"/>
            </p:cNvSpPr>
            <p:nvPr userDrawn="1"/>
          </p:nvSpPr>
          <p:spPr bwMode="auto">
            <a:xfrm>
              <a:off x="1996" y="1748"/>
              <a:ext cx="551" cy="506"/>
            </a:xfrm>
            <a:custGeom>
              <a:avLst/>
              <a:gdLst>
                <a:gd name="T0" fmla="*/ 116 w 233"/>
                <a:gd name="T1" fmla="*/ 0 h 213"/>
                <a:gd name="T2" fmla="*/ 0 w 233"/>
                <a:gd name="T3" fmla="*/ 105 h 213"/>
                <a:gd name="T4" fmla="*/ 116 w 233"/>
                <a:gd name="T5" fmla="*/ 213 h 213"/>
                <a:gd name="T6" fmla="*/ 233 w 233"/>
                <a:gd name="T7" fmla="*/ 105 h 213"/>
                <a:gd name="T8" fmla="*/ 116 w 233"/>
                <a:gd name="T9" fmla="*/ 0 h 213"/>
                <a:gd name="T10" fmla="*/ 116 w 233"/>
                <a:gd name="T11" fmla="*/ 176 h 213"/>
                <a:gd name="T12" fmla="*/ 40 w 233"/>
                <a:gd name="T13" fmla="*/ 105 h 213"/>
                <a:gd name="T14" fmla="*/ 116 w 233"/>
                <a:gd name="T15" fmla="*/ 36 h 213"/>
                <a:gd name="T16" fmla="*/ 192 w 233"/>
                <a:gd name="T17" fmla="*/ 105 h 213"/>
                <a:gd name="T18" fmla="*/ 116 w 233"/>
                <a:gd name="T19" fmla="*/ 17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3" h="213">
                  <a:moveTo>
                    <a:pt x="116" y="0"/>
                  </a:moveTo>
                  <a:cubicBezTo>
                    <a:pt x="63" y="0"/>
                    <a:pt x="0" y="26"/>
                    <a:pt x="0" y="105"/>
                  </a:cubicBezTo>
                  <a:cubicBezTo>
                    <a:pt x="0" y="183"/>
                    <a:pt x="57" y="213"/>
                    <a:pt x="116" y="213"/>
                  </a:cubicBezTo>
                  <a:cubicBezTo>
                    <a:pt x="176" y="213"/>
                    <a:pt x="233" y="183"/>
                    <a:pt x="233" y="105"/>
                  </a:cubicBezTo>
                  <a:cubicBezTo>
                    <a:pt x="233" y="26"/>
                    <a:pt x="170" y="0"/>
                    <a:pt x="116" y="0"/>
                  </a:cubicBezTo>
                  <a:close/>
                  <a:moveTo>
                    <a:pt x="116" y="176"/>
                  </a:moveTo>
                  <a:cubicBezTo>
                    <a:pt x="83" y="176"/>
                    <a:pt x="40" y="162"/>
                    <a:pt x="40" y="105"/>
                  </a:cubicBezTo>
                  <a:cubicBezTo>
                    <a:pt x="40" y="48"/>
                    <a:pt x="88" y="36"/>
                    <a:pt x="116" y="36"/>
                  </a:cubicBezTo>
                  <a:cubicBezTo>
                    <a:pt x="144" y="36"/>
                    <a:pt x="192" y="48"/>
                    <a:pt x="192" y="105"/>
                  </a:cubicBezTo>
                  <a:cubicBezTo>
                    <a:pt x="192" y="162"/>
                    <a:pt x="149" y="176"/>
                    <a:pt x="116" y="1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37" name="Freeform 24"/>
            <p:cNvSpPr>
              <a:spLocks noEditPoints="1"/>
            </p:cNvSpPr>
            <p:nvPr userDrawn="1"/>
          </p:nvSpPr>
          <p:spPr bwMode="auto">
            <a:xfrm>
              <a:off x="4835" y="1748"/>
              <a:ext cx="520" cy="503"/>
            </a:xfrm>
            <a:custGeom>
              <a:avLst/>
              <a:gdLst>
                <a:gd name="T0" fmla="*/ 40 w 220"/>
                <a:gd name="T1" fmla="*/ 105 h 212"/>
                <a:gd name="T2" fmla="*/ 109 w 220"/>
                <a:gd name="T3" fmla="*/ 176 h 212"/>
                <a:gd name="T4" fmla="*/ 181 w 220"/>
                <a:gd name="T5" fmla="*/ 104 h 212"/>
                <a:gd name="T6" fmla="*/ 109 w 220"/>
                <a:gd name="T7" fmla="*/ 35 h 212"/>
                <a:gd name="T8" fmla="*/ 40 w 220"/>
                <a:gd name="T9" fmla="*/ 105 h 212"/>
                <a:gd name="T10" fmla="*/ 0 w 220"/>
                <a:gd name="T11" fmla="*/ 105 h 212"/>
                <a:gd name="T12" fmla="*/ 107 w 220"/>
                <a:gd name="T13" fmla="*/ 0 h 212"/>
                <a:gd name="T14" fmla="*/ 181 w 220"/>
                <a:gd name="T15" fmla="*/ 28 h 212"/>
                <a:gd name="T16" fmla="*/ 183 w 220"/>
                <a:gd name="T17" fmla="*/ 3 h 212"/>
                <a:gd name="T18" fmla="*/ 220 w 220"/>
                <a:gd name="T19" fmla="*/ 3 h 212"/>
                <a:gd name="T20" fmla="*/ 220 w 220"/>
                <a:gd name="T21" fmla="*/ 211 h 212"/>
                <a:gd name="T22" fmla="*/ 183 w 220"/>
                <a:gd name="T23" fmla="*/ 211 h 212"/>
                <a:gd name="T24" fmla="*/ 181 w 220"/>
                <a:gd name="T25" fmla="*/ 184 h 212"/>
                <a:gd name="T26" fmla="*/ 107 w 220"/>
                <a:gd name="T27" fmla="*/ 212 h 212"/>
                <a:gd name="T28" fmla="*/ 0 w 220"/>
                <a:gd name="T29" fmla="*/ 10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0" h="212">
                  <a:moveTo>
                    <a:pt x="40" y="105"/>
                  </a:moveTo>
                  <a:cubicBezTo>
                    <a:pt x="40" y="162"/>
                    <a:pt x="87" y="176"/>
                    <a:pt x="109" y="176"/>
                  </a:cubicBezTo>
                  <a:cubicBezTo>
                    <a:pt x="151" y="176"/>
                    <a:pt x="181" y="152"/>
                    <a:pt x="181" y="104"/>
                  </a:cubicBezTo>
                  <a:cubicBezTo>
                    <a:pt x="181" y="57"/>
                    <a:pt x="147" y="35"/>
                    <a:pt x="109" y="35"/>
                  </a:cubicBezTo>
                  <a:cubicBezTo>
                    <a:pt x="87" y="35"/>
                    <a:pt x="40" y="48"/>
                    <a:pt x="40" y="105"/>
                  </a:cubicBezTo>
                  <a:close/>
                  <a:moveTo>
                    <a:pt x="0" y="105"/>
                  </a:moveTo>
                  <a:cubicBezTo>
                    <a:pt x="0" y="26"/>
                    <a:pt x="63" y="0"/>
                    <a:pt x="107" y="0"/>
                  </a:cubicBezTo>
                  <a:cubicBezTo>
                    <a:pt x="157" y="0"/>
                    <a:pt x="181" y="28"/>
                    <a:pt x="181" y="28"/>
                  </a:cubicBezTo>
                  <a:cubicBezTo>
                    <a:pt x="183" y="3"/>
                    <a:pt x="183" y="3"/>
                    <a:pt x="183" y="3"/>
                  </a:cubicBezTo>
                  <a:cubicBezTo>
                    <a:pt x="220" y="3"/>
                    <a:pt x="220" y="3"/>
                    <a:pt x="220" y="3"/>
                  </a:cubicBezTo>
                  <a:cubicBezTo>
                    <a:pt x="220" y="211"/>
                    <a:pt x="220" y="211"/>
                    <a:pt x="220" y="211"/>
                  </a:cubicBezTo>
                  <a:cubicBezTo>
                    <a:pt x="183" y="211"/>
                    <a:pt x="183" y="211"/>
                    <a:pt x="183" y="211"/>
                  </a:cubicBezTo>
                  <a:cubicBezTo>
                    <a:pt x="181" y="184"/>
                    <a:pt x="181" y="184"/>
                    <a:pt x="181" y="184"/>
                  </a:cubicBezTo>
                  <a:cubicBezTo>
                    <a:pt x="181" y="184"/>
                    <a:pt x="156" y="212"/>
                    <a:pt x="107" y="212"/>
                  </a:cubicBezTo>
                  <a:cubicBezTo>
                    <a:pt x="57" y="212"/>
                    <a:pt x="0" y="183"/>
                    <a:pt x="0" y="1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38" name="Freeform 25"/>
            <p:cNvSpPr>
              <a:spLocks/>
            </p:cNvSpPr>
            <p:nvPr userDrawn="1"/>
          </p:nvSpPr>
          <p:spPr bwMode="auto">
            <a:xfrm>
              <a:off x="5419" y="1745"/>
              <a:ext cx="475" cy="506"/>
            </a:xfrm>
            <a:custGeom>
              <a:avLst/>
              <a:gdLst>
                <a:gd name="T0" fmla="*/ 201 w 201"/>
                <a:gd name="T1" fmla="*/ 213 h 213"/>
                <a:gd name="T2" fmla="*/ 161 w 201"/>
                <a:gd name="T3" fmla="*/ 213 h 213"/>
                <a:gd name="T4" fmla="*/ 161 w 201"/>
                <a:gd name="T5" fmla="*/ 94 h 213"/>
                <a:gd name="T6" fmla="*/ 104 w 201"/>
                <a:gd name="T7" fmla="*/ 35 h 213"/>
                <a:gd name="T8" fmla="*/ 40 w 201"/>
                <a:gd name="T9" fmla="*/ 86 h 213"/>
                <a:gd name="T10" fmla="*/ 40 w 201"/>
                <a:gd name="T11" fmla="*/ 213 h 213"/>
                <a:gd name="T12" fmla="*/ 0 w 201"/>
                <a:gd name="T13" fmla="*/ 213 h 213"/>
                <a:gd name="T14" fmla="*/ 0 w 201"/>
                <a:gd name="T15" fmla="*/ 3 h 213"/>
                <a:gd name="T16" fmla="*/ 34 w 201"/>
                <a:gd name="T17" fmla="*/ 3 h 213"/>
                <a:gd name="T18" fmla="*/ 40 w 201"/>
                <a:gd name="T19" fmla="*/ 33 h 213"/>
                <a:gd name="T20" fmla="*/ 41 w 201"/>
                <a:gd name="T21" fmla="*/ 33 h 213"/>
                <a:gd name="T22" fmla="*/ 112 w 201"/>
                <a:gd name="T23" fmla="*/ 0 h 213"/>
                <a:gd name="T24" fmla="*/ 201 w 201"/>
                <a:gd name="T25" fmla="*/ 81 h 213"/>
                <a:gd name="T26" fmla="*/ 201 w 201"/>
                <a:gd name="T27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1" h="213">
                  <a:moveTo>
                    <a:pt x="201" y="213"/>
                  </a:moveTo>
                  <a:cubicBezTo>
                    <a:pt x="161" y="213"/>
                    <a:pt x="161" y="213"/>
                    <a:pt x="161" y="213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1" y="59"/>
                    <a:pt x="146" y="35"/>
                    <a:pt x="104" y="35"/>
                  </a:cubicBezTo>
                  <a:cubicBezTo>
                    <a:pt x="55" y="35"/>
                    <a:pt x="40" y="75"/>
                    <a:pt x="40" y="86"/>
                  </a:cubicBezTo>
                  <a:cubicBezTo>
                    <a:pt x="40" y="99"/>
                    <a:pt x="40" y="213"/>
                    <a:pt x="40" y="213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60" y="0"/>
                    <a:pt x="112" y="0"/>
                  </a:cubicBezTo>
                  <a:cubicBezTo>
                    <a:pt x="162" y="0"/>
                    <a:pt x="201" y="28"/>
                    <a:pt x="201" y="81"/>
                  </a:cubicBezTo>
                  <a:lnTo>
                    <a:pt x="201" y="2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39" name="Rectangle 26"/>
            <p:cNvSpPr>
              <a:spLocks noChangeArrowheads="1"/>
            </p:cNvSpPr>
            <p:nvPr userDrawn="1"/>
          </p:nvSpPr>
          <p:spPr bwMode="auto">
            <a:xfrm>
              <a:off x="6509" y="1753"/>
              <a:ext cx="95" cy="4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40" name="Oval 27"/>
            <p:cNvSpPr>
              <a:spLocks noChangeArrowheads="1"/>
            </p:cNvSpPr>
            <p:nvPr userDrawn="1"/>
          </p:nvSpPr>
          <p:spPr bwMode="auto">
            <a:xfrm>
              <a:off x="6495" y="1574"/>
              <a:ext cx="125" cy="12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41" name="Freeform 28"/>
            <p:cNvSpPr>
              <a:spLocks noEditPoints="1"/>
            </p:cNvSpPr>
            <p:nvPr userDrawn="1"/>
          </p:nvSpPr>
          <p:spPr bwMode="auto">
            <a:xfrm>
              <a:off x="4275" y="1624"/>
              <a:ext cx="520" cy="627"/>
            </a:xfrm>
            <a:custGeom>
              <a:avLst/>
              <a:gdLst>
                <a:gd name="T0" fmla="*/ 111 w 220"/>
                <a:gd name="T1" fmla="*/ 87 h 264"/>
                <a:gd name="T2" fmla="*/ 39 w 220"/>
                <a:gd name="T3" fmla="*/ 129 h 264"/>
                <a:gd name="T4" fmla="*/ 39 w 220"/>
                <a:gd name="T5" fmla="*/ 156 h 264"/>
                <a:gd name="T6" fmla="*/ 39 w 220"/>
                <a:gd name="T7" fmla="*/ 171 h 264"/>
                <a:gd name="T8" fmla="*/ 111 w 220"/>
                <a:gd name="T9" fmla="*/ 228 h 264"/>
                <a:gd name="T10" fmla="*/ 180 w 220"/>
                <a:gd name="T11" fmla="*/ 157 h 264"/>
                <a:gd name="T12" fmla="*/ 111 w 220"/>
                <a:gd name="T13" fmla="*/ 87 h 264"/>
                <a:gd name="T14" fmla="*/ 113 w 220"/>
                <a:gd name="T15" fmla="*/ 264 h 264"/>
                <a:gd name="T16" fmla="*/ 39 w 220"/>
                <a:gd name="T17" fmla="*/ 236 h 264"/>
                <a:gd name="T18" fmla="*/ 37 w 220"/>
                <a:gd name="T19" fmla="*/ 263 h 264"/>
                <a:gd name="T20" fmla="*/ 0 w 220"/>
                <a:gd name="T21" fmla="*/ 263 h 264"/>
                <a:gd name="T22" fmla="*/ 0 w 220"/>
                <a:gd name="T23" fmla="*/ 0 h 264"/>
                <a:gd name="T24" fmla="*/ 39 w 220"/>
                <a:gd name="T25" fmla="*/ 0 h 264"/>
                <a:gd name="T26" fmla="*/ 39 w 220"/>
                <a:gd name="T27" fmla="*/ 80 h 264"/>
                <a:gd name="T28" fmla="*/ 113 w 220"/>
                <a:gd name="T29" fmla="*/ 52 h 264"/>
                <a:gd name="T30" fmla="*/ 220 w 220"/>
                <a:gd name="T31" fmla="*/ 157 h 264"/>
                <a:gd name="T32" fmla="*/ 113 w 220"/>
                <a:gd name="T33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0" h="264">
                  <a:moveTo>
                    <a:pt x="111" y="87"/>
                  </a:moveTo>
                  <a:cubicBezTo>
                    <a:pt x="61" y="87"/>
                    <a:pt x="39" y="123"/>
                    <a:pt x="39" y="129"/>
                  </a:cubicBezTo>
                  <a:cubicBezTo>
                    <a:pt x="39" y="135"/>
                    <a:pt x="39" y="145"/>
                    <a:pt x="39" y="156"/>
                  </a:cubicBezTo>
                  <a:cubicBezTo>
                    <a:pt x="39" y="165"/>
                    <a:pt x="39" y="164"/>
                    <a:pt x="39" y="171"/>
                  </a:cubicBezTo>
                  <a:cubicBezTo>
                    <a:pt x="39" y="204"/>
                    <a:pt x="76" y="228"/>
                    <a:pt x="111" y="228"/>
                  </a:cubicBezTo>
                  <a:cubicBezTo>
                    <a:pt x="133" y="228"/>
                    <a:pt x="180" y="214"/>
                    <a:pt x="180" y="157"/>
                  </a:cubicBezTo>
                  <a:cubicBezTo>
                    <a:pt x="180" y="100"/>
                    <a:pt x="133" y="87"/>
                    <a:pt x="111" y="87"/>
                  </a:cubicBezTo>
                  <a:close/>
                  <a:moveTo>
                    <a:pt x="113" y="264"/>
                  </a:moveTo>
                  <a:cubicBezTo>
                    <a:pt x="64" y="264"/>
                    <a:pt x="39" y="236"/>
                    <a:pt x="39" y="236"/>
                  </a:cubicBezTo>
                  <a:cubicBezTo>
                    <a:pt x="37" y="263"/>
                    <a:pt x="37" y="263"/>
                    <a:pt x="37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80"/>
                    <a:pt x="39" y="80"/>
                    <a:pt x="39" y="80"/>
                  </a:cubicBezTo>
                  <a:cubicBezTo>
                    <a:pt x="39" y="80"/>
                    <a:pt x="63" y="52"/>
                    <a:pt x="113" y="52"/>
                  </a:cubicBezTo>
                  <a:cubicBezTo>
                    <a:pt x="157" y="52"/>
                    <a:pt x="220" y="78"/>
                    <a:pt x="220" y="157"/>
                  </a:cubicBezTo>
                  <a:cubicBezTo>
                    <a:pt x="220" y="235"/>
                    <a:pt x="163" y="264"/>
                    <a:pt x="113" y="2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42" name="Freeform 29"/>
            <p:cNvSpPr>
              <a:spLocks/>
            </p:cNvSpPr>
            <p:nvPr userDrawn="1"/>
          </p:nvSpPr>
          <p:spPr bwMode="auto">
            <a:xfrm>
              <a:off x="6696" y="1745"/>
              <a:ext cx="475" cy="506"/>
            </a:xfrm>
            <a:custGeom>
              <a:avLst/>
              <a:gdLst>
                <a:gd name="T0" fmla="*/ 201 w 201"/>
                <a:gd name="T1" fmla="*/ 213 h 213"/>
                <a:gd name="T2" fmla="*/ 161 w 201"/>
                <a:gd name="T3" fmla="*/ 213 h 213"/>
                <a:gd name="T4" fmla="*/ 161 w 201"/>
                <a:gd name="T5" fmla="*/ 94 h 213"/>
                <a:gd name="T6" fmla="*/ 105 w 201"/>
                <a:gd name="T7" fmla="*/ 35 h 213"/>
                <a:gd name="T8" fmla="*/ 40 w 201"/>
                <a:gd name="T9" fmla="*/ 86 h 213"/>
                <a:gd name="T10" fmla="*/ 40 w 201"/>
                <a:gd name="T11" fmla="*/ 213 h 213"/>
                <a:gd name="T12" fmla="*/ 0 w 201"/>
                <a:gd name="T13" fmla="*/ 213 h 213"/>
                <a:gd name="T14" fmla="*/ 0 w 201"/>
                <a:gd name="T15" fmla="*/ 3 h 213"/>
                <a:gd name="T16" fmla="*/ 35 w 201"/>
                <a:gd name="T17" fmla="*/ 3 h 213"/>
                <a:gd name="T18" fmla="*/ 40 w 201"/>
                <a:gd name="T19" fmla="*/ 33 h 213"/>
                <a:gd name="T20" fmla="*/ 41 w 201"/>
                <a:gd name="T21" fmla="*/ 33 h 213"/>
                <a:gd name="T22" fmla="*/ 113 w 201"/>
                <a:gd name="T23" fmla="*/ 0 h 213"/>
                <a:gd name="T24" fmla="*/ 201 w 201"/>
                <a:gd name="T25" fmla="*/ 81 h 213"/>
                <a:gd name="T26" fmla="*/ 201 w 201"/>
                <a:gd name="T27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1" h="213">
                  <a:moveTo>
                    <a:pt x="201" y="213"/>
                  </a:moveTo>
                  <a:cubicBezTo>
                    <a:pt x="161" y="213"/>
                    <a:pt x="161" y="213"/>
                    <a:pt x="161" y="213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1" y="59"/>
                    <a:pt x="146" y="35"/>
                    <a:pt x="105" y="35"/>
                  </a:cubicBezTo>
                  <a:cubicBezTo>
                    <a:pt x="55" y="35"/>
                    <a:pt x="40" y="75"/>
                    <a:pt x="40" y="86"/>
                  </a:cubicBezTo>
                  <a:cubicBezTo>
                    <a:pt x="40" y="99"/>
                    <a:pt x="40" y="213"/>
                    <a:pt x="40" y="213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61" y="0"/>
                    <a:pt x="113" y="0"/>
                  </a:cubicBezTo>
                  <a:cubicBezTo>
                    <a:pt x="162" y="0"/>
                    <a:pt x="201" y="28"/>
                    <a:pt x="201" y="81"/>
                  </a:cubicBezTo>
                  <a:lnTo>
                    <a:pt x="201" y="2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</p:grpSp>
      <p:sp>
        <p:nvSpPr>
          <p:cNvPr id="43" name="Rectangle 42"/>
          <p:cNvSpPr/>
          <p:nvPr userDrawn="1"/>
        </p:nvSpPr>
        <p:spPr>
          <a:xfrm>
            <a:off x="0" y="-1"/>
            <a:ext cx="2431675" cy="453600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45" name="Rectangle 44"/>
          <p:cNvSpPr/>
          <p:nvPr userDrawn="1"/>
        </p:nvSpPr>
        <p:spPr>
          <a:xfrm>
            <a:off x="9765967" y="4557252"/>
            <a:ext cx="2426034" cy="2300748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grpSp>
        <p:nvGrpSpPr>
          <p:cNvPr id="46" name="Grouper 45"/>
          <p:cNvGrpSpPr/>
          <p:nvPr userDrawn="1"/>
        </p:nvGrpSpPr>
        <p:grpSpPr>
          <a:xfrm>
            <a:off x="5220307" y="5343896"/>
            <a:ext cx="1760540" cy="285496"/>
            <a:chOff x="3845754" y="4235665"/>
            <a:chExt cx="3167273" cy="513619"/>
          </a:xfrm>
        </p:grpSpPr>
        <p:pic>
          <p:nvPicPr>
            <p:cNvPr id="47" name="Image 4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5027" y="4241284"/>
              <a:ext cx="508000" cy="508000"/>
            </a:xfrm>
            <a:prstGeom prst="rect">
              <a:avLst/>
            </a:prstGeom>
          </p:spPr>
        </p:pic>
        <p:pic>
          <p:nvPicPr>
            <p:cNvPr id="48" name="Image 4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5754" y="4235665"/>
              <a:ext cx="723408" cy="513619"/>
            </a:xfrm>
            <a:prstGeom prst="rect">
              <a:avLst/>
            </a:prstGeom>
          </p:spPr>
        </p:pic>
        <p:pic>
          <p:nvPicPr>
            <p:cNvPr id="49" name="Image 4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2868" y="4240582"/>
              <a:ext cx="719877" cy="508702"/>
            </a:xfrm>
            <a:prstGeom prst="rect">
              <a:avLst/>
            </a:prstGeom>
          </p:spPr>
        </p:pic>
        <p:pic>
          <p:nvPicPr>
            <p:cNvPr id="50" name="Image 49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6071" y="4237462"/>
              <a:ext cx="511821" cy="511821"/>
            </a:xfrm>
            <a:prstGeom prst="rect">
              <a:avLst/>
            </a:prstGeom>
          </p:spPr>
        </p:pic>
      </p:grpSp>
      <p:sp>
        <p:nvSpPr>
          <p:cNvPr id="51" name="ZoneTexte 50"/>
          <p:cNvSpPr txBox="1"/>
          <p:nvPr userDrawn="1"/>
        </p:nvSpPr>
        <p:spPr>
          <a:xfrm>
            <a:off x="4665494" y="5718305"/>
            <a:ext cx="2861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FFFFFF"/>
                </a:solidFill>
              </a:rPr>
              <a:t>www.soprabanking.com</a:t>
            </a:r>
          </a:p>
        </p:txBody>
      </p:sp>
    </p:spTree>
    <p:extLst>
      <p:ext uri="{BB962C8B-B14F-4D97-AF65-F5344CB8AC3E}">
        <p14:creationId xmlns:p14="http://schemas.microsoft.com/office/powerpoint/2010/main" val="394181013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 - 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 userDrawn="1"/>
        </p:nvSpPr>
        <p:spPr>
          <a:xfrm>
            <a:off x="0" y="1"/>
            <a:ext cx="12192000" cy="6391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42" name="Rectangle 41"/>
          <p:cNvSpPr/>
          <p:nvPr userDrawn="1"/>
        </p:nvSpPr>
        <p:spPr>
          <a:xfrm>
            <a:off x="0" y="6368650"/>
            <a:ext cx="12192000" cy="489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43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433595" y="6430762"/>
            <a:ext cx="1616046" cy="365125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fld id="{CE50E94D-77B3-449C-B4C3-4AE1123BB088}" type="datetime1">
              <a:rPr lang="fr-FR" smtClean="0">
                <a:solidFill>
                  <a:prstClr val="black"/>
                </a:solidFill>
              </a:rPr>
              <a:pPr/>
              <a:t>18/09/2020</a:t>
            </a:fld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4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7323123" y="6430762"/>
            <a:ext cx="3531690" cy="365125"/>
          </a:xfrm>
        </p:spPr>
        <p:txBody>
          <a:bodyPr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fr-FR">
                <a:solidFill>
                  <a:prstClr val="black"/>
                </a:solidFill>
              </a:rPr>
              <a:t>Titre de la présentation</a:t>
            </a:r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4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46542" y="6430762"/>
            <a:ext cx="307258" cy="365125"/>
          </a:xfrm>
        </p:spPr>
        <p:txBody>
          <a:bodyPr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7590C25-3C2D-40D7-9CB5-90AD7B210833}" type="slidenum">
              <a:rPr lang="fr-FR" smtClean="0">
                <a:solidFill>
                  <a:prstClr val="black"/>
                </a:solidFill>
              </a:rPr>
              <a:pPr/>
              <a:t>‹N°›</a:t>
            </a:fld>
            <a:endParaRPr lang="fr-FR" dirty="0">
              <a:solidFill>
                <a:prstClr val="black"/>
              </a:solidFill>
            </a:endParaRPr>
          </a:p>
        </p:txBody>
      </p:sp>
      <p:cxnSp>
        <p:nvCxnSpPr>
          <p:cNvPr id="46" name="Connecteur droit 45"/>
          <p:cNvCxnSpPr/>
          <p:nvPr userDrawn="1"/>
        </p:nvCxnSpPr>
        <p:spPr>
          <a:xfrm>
            <a:off x="10948991" y="6540696"/>
            <a:ext cx="0" cy="145257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 userDrawn="1"/>
        </p:nvSpPr>
        <p:spPr>
          <a:xfrm>
            <a:off x="0" y="6368649"/>
            <a:ext cx="12192000" cy="489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pic>
        <p:nvPicPr>
          <p:cNvPr id="48" name="Image 4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51" y="6455031"/>
            <a:ext cx="1388932" cy="336624"/>
          </a:xfrm>
          <a:prstGeom prst="rect">
            <a:avLst/>
          </a:prstGeom>
        </p:spPr>
      </p:pic>
      <p:sp>
        <p:nvSpPr>
          <p:cNvPr id="17" name="Shape 40"/>
          <p:cNvSpPr/>
          <p:nvPr userDrawn="1"/>
        </p:nvSpPr>
        <p:spPr>
          <a:xfrm>
            <a:off x="0" y="0"/>
            <a:ext cx="12192000" cy="204921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505821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358896"/>
          </a:xfrm>
          <a:prstGeom prst="rect">
            <a:avLst/>
          </a:prstGeom>
        </p:spPr>
      </p:pic>
      <p:pic>
        <p:nvPicPr>
          <p:cNvPr id="10" name="pasted-image.pdf"/>
          <p:cNvPicPr/>
          <p:nvPr userDrawn="1"/>
        </p:nvPicPr>
        <p:blipFill>
          <a:blip r:embed="rId3"/>
          <a:stretch>
            <a:fillRect/>
          </a:stretch>
        </p:blipFill>
        <p:spPr>
          <a:xfrm>
            <a:off x="5354832" y="6335996"/>
            <a:ext cx="1482337" cy="22111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433595" y="3566779"/>
            <a:ext cx="9144000" cy="16984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433595" y="5265217"/>
            <a:ext cx="9144000" cy="282144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fr-FR" dirty="0"/>
          </a:p>
        </p:txBody>
      </p:sp>
      <p:sp>
        <p:nvSpPr>
          <p:cNvPr id="9" name="Shape 40"/>
          <p:cNvSpPr/>
          <p:nvPr userDrawn="1"/>
        </p:nvSpPr>
        <p:spPr>
          <a:xfrm>
            <a:off x="0" y="3153975"/>
            <a:ext cx="12192000" cy="204921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6654507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 - Titre et contenu -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0"/>
          <p:cNvSpPr/>
          <p:nvPr userDrawn="1"/>
        </p:nvSpPr>
        <p:spPr>
          <a:xfrm>
            <a:off x="0" y="0"/>
            <a:ext cx="12192000" cy="204921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838200" y="360000"/>
            <a:ext cx="10515600" cy="5040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6" name="Shape 40"/>
          <p:cNvSpPr/>
          <p:nvPr userDrawn="1"/>
        </p:nvSpPr>
        <p:spPr>
          <a:xfrm>
            <a:off x="838200" y="1251318"/>
            <a:ext cx="595035" cy="61757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1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0" y="6368650"/>
            <a:ext cx="12192000" cy="489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430761"/>
            <a:ext cx="1616046" cy="365125"/>
          </a:xfrm>
        </p:spPr>
        <p:txBody>
          <a:bodyPr/>
          <a:lstStyle>
            <a:lvl1pPr>
              <a:defRPr sz="1200">
                <a:solidFill>
                  <a:schemeClr val="accent6"/>
                </a:solidFill>
              </a:defRPr>
            </a:lvl1pPr>
          </a:lstStyle>
          <a:p>
            <a:fld id="{40CFC29B-6E40-4377-A05B-647CED4C9B74}" type="datetime1">
              <a:rPr lang="fr-FR" smtClean="0">
                <a:solidFill>
                  <a:srgbClr val="FFFFFF"/>
                </a:solidFill>
              </a:rPr>
              <a:pPr/>
              <a:t>18/09/2020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7323123" y="6430762"/>
            <a:ext cx="3531690" cy="365125"/>
          </a:xfrm>
        </p:spPr>
        <p:txBody>
          <a:bodyPr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fr-FR">
                <a:solidFill>
                  <a:srgbClr val="FFFFFF"/>
                </a:solidFill>
              </a:rPr>
              <a:t>Titre de la présentation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46542" y="6430762"/>
            <a:ext cx="307258" cy="365125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fld id="{87590C25-3C2D-40D7-9CB5-90AD7B210833}" type="slidenum">
              <a:rPr lang="fr-FR" smtClean="0">
                <a:solidFill>
                  <a:srgbClr val="FFFFFF"/>
                </a:solidFill>
              </a:rPr>
              <a:pPr/>
              <a:t>‹N°›</a:t>
            </a:fld>
            <a:endParaRPr lang="fr-FR" dirty="0">
              <a:solidFill>
                <a:srgbClr val="FFFFFF"/>
              </a:solidFill>
            </a:endParaRPr>
          </a:p>
        </p:txBody>
      </p:sp>
      <p:cxnSp>
        <p:nvCxnSpPr>
          <p:cNvPr id="22" name="Connecteur droit 21"/>
          <p:cNvCxnSpPr/>
          <p:nvPr userDrawn="1"/>
        </p:nvCxnSpPr>
        <p:spPr>
          <a:xfrm>
            <a:off x="10948991" y="6540696"/>
            <a:ext cx="0" cy="145257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u texte 13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864000"/>
            <a:ext cx="10515600" cy="360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sp>
        <p:nvSpPr>
          <p:cNvPr id="20" name="Espace réservé du contenu 13"/>
          <p:cNvSpPr>
            <a:spLocks noGrp="1"/>
          </p:cNvSpPr>
          <p:nvPr>
            <p:ph sz="quarter" idx="14"/>
          </p:nvPr>
        </p:nvSpPr>
        <p:spPr>
          <a:xfrm>
            <a:off x="838200" y="1624013"/>
            <a:ext cx="10515600" cy="443547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 marL="914400" indent="-457200">
              <a:buSzPct val="60000"/>
              <a:buFontTx/>
              <a:buBlip>
                <a:blip r:embed="rId2"/>
              </a:buBlip>
              <a:defRPr>
                <a:solidFill>
                  <a:schemeClr val="tx2"/>
                </a:solidFill>
              </a:defRPr>
            </a:lvl2pPr>
            <a:lvl3pPr marL="1257300" indent="-342900">
              <a:buFontTx/>
              <a:buBlip>
                <a:blip r:embed="rId3"/>
              </a:buBlip>
              <a:defRPr>
                <a:solidFill>
                  <a:schemeClr val="tx2"/>
                </a:solidFill>
              </a:defRPr>
            </a:lvl3pPr>
            <a:lvl4pPr marL="1600200" indent="-228600">
              <a:buFontTx/>
              <a:buBlip>
                <a:blip r:embed="rId4"/>
              </a:buBlip>
              <a:defRPr>
                <a:solidFill>
                  <a:schemeClr val="tx2"/>
                </a:solidFill>
              </a:defRPr>
            </a:lvl4pPr>
            <a:lvl5pPr marL="2057400" indent="-228600">
              <a:buSzPct val="100000"/>
              <a:buFont typeface="Wingdings" charset="2"/>
              <a:buChar char="§"/>
              <a:defRPr>
                <a:solidFill>
                  <a:schemeClr val="tx2"/>
                </a:solidFill>
              </a:defRPr>
            </a:lvl5pPr>
            <a:lvl6pPr>
              <a:defRPr baseline="0">
                <a:solidFill>
                  <a:schemeClr val="tx2"/>
                </a:solidFill>
              </a:defRPr>
            </a:lvl6pPr>
            <a:lvl7pPr>
              <a:defRPr baseline="0"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 marL="3886200" indent="-228600">
              <a:buFont typeface="Wingdings" charset="2"/>
              <a:buChar char="§"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89363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80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 - 2 colonnes -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0"/>
          <p:cNvSpPr/>
          <p:nvPr userDrawn="1"/>
        </p:nvSpPr>
        <p:spPr>
          <a:xfrm>
            <a:off x="0" y="0"/>
            <a:ext cx="12192000" cy="204921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838200" y="360000"/>
            <a:ext cx="10515600" cy="5040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0" y="6368650"/>
            <a:ext cx="12192000" cy="489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433595" y="6430762"/>
            <a:ext cx="1616046" cy="365125"/>
          </a:xfrm>
        </p:spPr>
        <p:txBody>
          <a:bodyPr/>
          <a:lstStyle>
            <a:lvl1pPr>
              <a:defRPr sz="900">
                <a:solidFill>
                  <a:schemeClr val="accent6"/>
                </a:solidFill>
              </a:defRPr>
            </a:lvl1pPr>
          </a:lstStyle>
          <a:p>
            <a:fld id="{64819073-65DE-463F-A199-B0D003C192EE}" type="datetime1">
              <a:rPr lang="fr-FR" smtClean="0">
                <a:solidFill>
                  <a:srgbClr val="FFFFFF"/>
                </a:solidFill>
              </a:rPr>
              <a:pPr/>
              <a:t>18/09/2020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7323123" y="6430762"/>
            <a:ext cx="3531690" cy="365125"/>
          </a:xfrm>
        </p:spPr>
        <p:txBody>
          <a:bodyPr/>
          <a:lstStyle>
            <a:lvl1pPr algn="r">
              <a:defRPr sz="900">
                <a:solidFill>
                  <a:schemeClr val="accent6"/>
                </a:solidFill>
              </a:defRPr>
            </a:lvl1pPr>
          </a:lstStyle>
          <a:p>
            <a:r>
              <a:rPr lang="fr-FR">
                <a:solidFill>
                  <a:srgbClr val="FFFFFF"/>
                </a:solidFill>
              </a:rPr>
              <a:t>Titre de la présentation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46542" y="6430762"/>
            <a:ext cx="307258" cy="365125"/>
          </a:xfrm>
        </p:spPr>
        <p:txBody>
          <a:bodyPr/>
          <a:lstStyle>
            <a:lvl1pPr algn="l">
              <a:defRPr sz="900">
                <a:solidFill>
                  <a:schemeClr val="accent6"/>
                </a:solidFill>
              </a:defRPr>
            </a:lvl1pPr>
          </a:lstStyle>
          <a:p>
            <a:fld id="{87590C25-3C2D-40D7-9CB5-90AD7B210833}" type="slidenum">
              <a:rPr lang="fr-FR" smtClean="0">
                <a:solidFill>
                  <a:srgbClr val="FFFFFF"/>
                </a:solidFill>
              </a:rPr>
              <a:pPr/>
              <a:t>‹N°›</a:t>
            </a:fld>
            <a:endParaRPr lang="fr-FR" dirty="0">
              <a:solidFill>
                <a:srgbClr val="FFFFFF"/>
              </a:solidFill>
            </a:endParaRPr>
          </a:p>
        </p:txBody>
      </p:sp>
      <p:cxnSp>
        <p:nvCxnSpPr>
          <p:cNvPr id="22" name="Connecteur droit 21"/>
          <p:cNvCxnSpPr/>
          <p:nvPr userDrawn="1"/>
        </p:nvCxnSpPr>
        <p:spPr>
          <a:xfrm>
            <a:off x="10948991" y="6540696"/>
            <a:ext cx="0" cy="145257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asted-image.pdf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817550" y="6534479"/>
            <a:ext cx="1210283" cy="180537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Espace réservé du texte 13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864000"/>
            <a:ext cx="10515600" cy="360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sp>
        <p:nvSpPr>
          <p:cNvPr id="15" name="Shape 40"/>
          <p:cNvSpPr/>
          <p:nvPr userDrawn="1"/>
        </p:nvSpPr>
        <p:spPr>
          <a:xfrm>
            <a:off x="838200" y="1251318"/>
            <a:ext cx="595035" cy="61757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1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19" name="Shape 40"/>
          <p:cNvSpPr/>
          <p:nvPr userDrawn="1"/>
        </p:nvSpPr>
        <p:spPr>
          <a:xfrm>
            <a:off x="6194612" y="1251318"/>
            <a:ext cx="595035" cy="61757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25" name="Espace réservé du contenu 13"/>
          <p:cNvSpPr>
            <a:spLocks noGrp="1"/>
          </p:cNvSpPr>
          <p:nvPr>
            <p:ph sz="quarter" idx="15"/>
          </p:nvPr>
        </p:nvSpPr>
        <p:spPr>
          <a:xfrm>
            <a:off x="838200" y="1624013"/>
            <a:ext cx="5159188" cy="443547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 marL="914400" indent="-457200">
              <a:buSzPct val="60000"/>
              <a:buFontTx/>
              <a:buBlip>
                <a:blip r:embed="rId3"/>
              </a:buBlip>
              <a:defRPr>
                <a:solidFill>
                  <a:schemeClr val="tx2"/>
                </a:solidFill>
              </a:defRPr>
            </a:lvl2pPr>
            <a:lvl3pPr marL="1257300" indent="-342900">
              <a:buFontTx/>
              <a:buBlip>
                <a:blip r:embed="rId4"/>
              </a:buBlip>
              <a:defRPr>
                <a:solidFill>
                  <a:schemeClr val="tx2"/>
                </a:solidFill>
              </a:defRPr>
            </a:lvl3pPr>
            <a:lvl4pPr marL="1600200" indent="-228600">
              <a:buFontTx/>
              <a:buBlip>
                <a:blip r:embed="rId5"/>
              </a:buBlip>
              <a:defRPr>
                <a:solidFill>
                  <a:schemeClr val="tx2"/>
                </a:solidFill>
              </a:defRPr>
            </a:lvl4pPr>
            <a:lvl5pPr marL="2057400" indent="-228600">
              <a:buSzPct val="100000"/>
              <a:buFont typeface="Wingdings" charset="2"/>
              <a:buChar char="§"/>
              <a:defRPr>
                <a:solidFill>
                  <a:schemeClr val="tx2"/>
                </a:solidFill>
              </a:defRPr>
            </a:lvl5pPr>
            <a:lvl6pPr>
              <a:defRPr baseline="0">
                <a:solidFill>
                  <a:schemeClr val="tx2"/>
                </a:solidFill>
              </a:defRPr>
            </a:lvl6pPr>
            <a:lvl7pPr>
              <a:defRPr baseline="0"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 marL="3886200" indent="-228600">
              <a:buFont typeface="Wingdings" charset="2"/>
              <a:buChar char="§"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26" name="Espace réservé du contenu 13"/>
          <p:cNvSpPr>
            <a:spLocks noGrp="1"/>
          </p:cNvSpPr>
          <p:nvPr>
            <p:ph sz="quarter" idx="16"/>
          </p:nvPr>
        </p:nvSpPr>
        <p:spPr>
          <a:xfrm>
            <a:off x="6194612" y="1624013"/>
            <a:ext cx="5159188" cy="443547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 marL="914400" indent="-457200">
              <a:buSzPct val="60000"/>
              <a:buFontTx/>
              <a:buBlip>
                <a:blip r:embed="rId3"/>
              </a:buBlip>
              <a:defRPr>
                <a:solidFill>
                  <a:schemeClr val="tx2"/>
                </a:solidFill>
              </a:defRPr>
            </a:lvl2pPr>
            <a:lvl3pPr marL="1257300" indent="-342900">
              <a:buFontTx/>
              <a:buBlip>
                <a:blip r:embed="rId4"/>
              </a:buBlip>
              <a:defRPr>
                <a:solidFill>
                  <a:schemeClr val="tx2"/>
                </a:solidFill>
              </a:defRPr>
            </a:lvl3pPr>
            <a:lvl4pPr marL="1600200" indent="-228600">
              <a:buFontTx/>
              <a:buBlip>
                <a:blip r:embed="rId5"/>
              </a:buBlip>
              <a:defRPr>
                <a:solidFill>
                  <a:schemeClr val="tx2"/>
                </a:solidFill>
              </a:defRPr>
            </a:lvl4pPr>
            <a:lvl5pPr marL="2057400" indent="-228600">
              <a:buSzPct val="100000"/>
              <a:buFont typeface="Wingdings" charset="2"/>
              <a:buChar char="§"/>
              <a:defRPr>
                <a:solidFill>
                  <a:schemeClr val="tx2"/>
                </a:solidFill>
              </a:defRPr>
            </a:lvl5pPr>
            <a:lvl6pPr>
              <a:defRPr baseline="0">
                <a:solidFill>
                  <a:schemeClr val="tx2"/>
                </a:solidFill>
              </a:defRPr>
            </a:lvl6pPr>
            <a:lvl7pPr>
              <a:defRPr baseline="0"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 marL="3886200" indent="-228600">
              <a:buFont typeface="Wingdings" charset="2"/>
              <a:buChar char="§"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07253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71A8F-60B6-467B-927D-17A28447D2A5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18/09/2020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prstClr val="black">
                    <a:tint val="75000"/>
                  </a:prstClr>
                </a:solidFill>
              </a:rPr>
              <a:t>Titre de la présentation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0C25-3C2D-40D7-9CB5-90AD7B210833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648172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FC305-94AC-494B-8A0A-8382856E6924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18/09/2020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prstClr val="black">
                    <a:tint val="75000"/>
                  </a:prstClr>
                </a:solidFill>
              </a:rPr>
              <a:t>Titre de la présentation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0C25-3C2D-40D7-9CB5-90AD7B210833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207594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358896"/>
          </a:xfrm>
          <a:prstGeom prst="rect">
            <a:avLst/>
          </a:prstGeom>
        </p:spPr>
      </p:pic>
      <p:pic>
        <p:nvPicPr>
          <p:cNvPr id="10" name="pasted-image.pdf"/>
          <p:cNvPicPr/>
          <p:nvPr userDrawn="1"/>
        </p:nvPicPr>
        <p:blipFill>
          <a:blip r:embed="rId3"/>
          <a:stretch>
            <a:fillRect/>
          </a:stretch>
        </p:blipFill>
        <p:spPr>
          <a:xfrm>
            <a:off x="5354832" y="6335996"/>
            <a:ext cx="1482337" cy="22111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433595" y="3566779"/>
            <a:ext cx="9144000" cy="16984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433595" y="5265217"/>
            <a:ext cx="9144000" cy="282144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fr-FR" dirty="0"/>
          </a:p>
        </p:txBody>
      </p:sp>
      <p:sp>
        <p:nvSpPr>
          <p:cNvPr id="9" name="Shape 40"/>
          <p:cNvSpPr/>
          <p:nvPr userDrawn="1"/>
        </p:nvSpPr>
        <p:spPr>
          <a:xfrm>
            <a:off x="0" y="3153975"/>
            <a:ext cx="12192000" cy="204921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4254618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 02"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358896"/>
          </a:xfrm>
          <a:prstGeom prst="rect">
            <a:avLst/>
          </a:prstGeom>
        </p:spPr>
      </p:pic>
      <p:pic>
        <p:nvPicPr>
          <p:cNvPr id="10" name="pasted-image.pdf"/>
          <p:cNvPicPr/>
          <p:nvPr userDrawn="1"/>
        </p:nvPicPr>
        <p:blipFill>
          <a:blip r:embed="rId3"/>
          <a:stretch>
            <a:fillRect/>
          </a:stretch>
        </p:blipFill>
        <p:spPr>
          <a:xfrm>
            <a:off x="5354832" y="6335996"/>
            <a:ext cx="1482337" cy="22111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433595" y="3566779"/>
            <a:ext cx="9144000" cy="16984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433595" y="5265217"/>
            <a:ext cx="9144000" cy="282144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fr-FR" dirty="0"/>
          </a:p>
        </p:txBody>
      </p:sp>
      <p:sp>
        <p:nvSpPr>
          <p:cNvPr id="9" name="Shape 40"/>
          <p:cNvSpPr/>
          <p:nvPr userDrawn="1"/>
        </p:nvSpPr>
        <p:spPr>
          <a:xfrm>
            <a:off x="0" y="3153975"/>
            <a:ext cx="12192000" cy="204921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50116513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358896"/>
          </a:xfrm>
          <a:prstGeom prst="rect">
            <a:avLst/>
          </a:prstGeom>
        </p:spPr>
      </p:pic>
      <p:pic>
        <p:nvPicPr>
          <p:cNvPr id="10" name="pasted-image.pdf"/>
          <p:cNvPicPr/>
          <p:nvPr userDrawn="1"/>
        </p:nvPicPr>
        <p:blipFill>
          <a:blip r:embed="rId3"/>
          <a:stretch>
            <a:fillRect/>
          </a:stretch>
        </p:blipFill>
        <p:spPr>
          <a:xfrm>
            <a:off x="5354832" y="6335996"/>
            <a:ext cx="1482337" cy="22111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433595" y="3566779"/>
            <a:ext cx="9144000" cy="16984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433595" y="5265217"/>
            <a:ext cx="9144000" cy="282144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fr-FR" dirty="0"/>
          </a:p>
        </p:txBody>
      </p:sp>
      <p:sp>
        <p:nvSpPr>
          <p:cNvPr id="18" name="Shape 40"/>
          <p:cNvSpPr/>
          <p:nvPr userDrawn="1"/>
        </p:nvSpPr>
        <p:spPr>
          <a:xfrm>
            <a:off x="0" y="3153975"/>
            <a:ext cx="12192000" cy="204921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971962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358896"/>
          </a:xfrm>
          <a:prstGeom prst="rect">
            <a:avLst/>
          </a:prstGeom>
        </p:spPr>
      </p:pic>
      <p:pic>
        <p:nvPicPr>
          <p:cNvPr id="10" name="pasted-image.pdf"/>
          <p:cNvPicPr/>
          <p:nvPr userDrawn="1"/>
        </p:nvPicPr>
        <p:blipFill>
          <a:blip r:embed="rId3"/>
          <a:stretch>
            <a:fillRect/>
          </a:stretch>
        </p:blipFill>
        <p:spPr>
          <a:xfrm>
            <a:off x="5354832" y="6335996"/>
            <a:ext cx="1482337" cy="22111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433595" y="3566779"/>
            <a:ext cx="9144000" cy="16984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433595" y="5265217"/>
            <a:ext cx="9144000" cy="282144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fr-FR" dirty="0"/>
          </a:p>
        </p:txBody>
      </p:sp>
      <p:sp>
        <p:nvSpPr>
          <p:cNvPr id="9" name="Shape 40"/>
          <p:cNvSpPr/>
          <p:nvPr userDrawn="1"/>
        </p:nvSpPr>
        <p:spPr>
          <a:xfrm>
            <a:off x="0" y="3153975"/>
            <a:ext cx="12192000" cy="204921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366236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358896"/>
          </a:xfrm>
          <a:prstGeom prst="rect">
            <a:avLst/>
          </a:prstGeom>
        </p:spPr>
      </p:pic>
      <p:pic>
        <p:nvPicPr>
          <p:cNvPr id="10" name="pasted-image.pdf"/>
          <p:cNvPicPr/>
          <p:nvPr userDrawn="1"/>
        </p:nvPicPr>
        <p:blipFill>
          <a:blip r:embed="rId3"/>
          <a:stretch>
            <a:fillRect/>
          </a:stretch>
        </p:blipFill>
        <p:spPr>
          <a:xfrm>
            <a:off x="5354832" y="6335996"/>
            <a:ext cx="1482337" cy="22111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433595" y="3566779"/>
            <a:ext cx="9144000" cy="16984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433595" y="5265217"/>
            <a:ext cx="9144000" cy="282144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fr-FR" dirty="0"/>
          </a:p>
        </p:txBody>
      </p:sp>
      <p:sp>
        <p:nvSpPr>
          <p:cNvPr id="9" name="Shape 40"/>
          <p:cNvSpPr/>
          <p:nvPr userDrawn="1"/>
        </p:nvSpPr>
        <p:spPr>
          <a:xfrm>
            <a:off x="0" y="3153975"/>
            <a:ext cx="12192000" cy="204921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4313772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358896"/>
          </a:xfrm>
          <a:prstGeom prst="rect">
            <a:avLst/>
          </a:prstGeom>
        </p:spPr>
      </p:pic>
      <p:pic>
        <p:nvPicPr>
          <p:cNvPr id="10" name="pasted-image.pdf"/>
          <p:cNvPicPr/>
          <p:nvPr userDrawn="1"/>
        </p:nvPicPr>
        <p:blipFill>
          <a:blip r:embed="rId3"/>
          <a:stretch>
            <a:fillRect/>
          </a:stretch>
        </p:blipFill>
        <p:spPr>
          <a:xfrm>
            <a:off x="5354832" y="6335996"/>
            <a:ext cx="1482337" cy="22111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433595" y="3566779"/>
            <a:ext cx="9144000" cy="16984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433595" y="5265217"/>
            <a:ext cx="9144000" cy="282144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fr-FR" dirty="0"/>
          </a:p>
        </p:txBody>
      </p:sp>
      <p:sp>
        <p:nvSpPr>
          <p:cNvPr id="9" name="Shape 40"/>
          <p:cNvSpPr/>
          <p:nvPr userDrawn="1"/>
        </p:nvSpPr>
        <p:spPr>
          <a:xfrm>
            <a:off x="0" y="3153975"/>
            <a:ext cx="12192000" cy="204921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02595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358896"/>
          </a:xfrm>
          <a:prstGeom prst="rect">
            <a:avLst/>
          </a:prstGeom>
        </p:spPr>
      </p:pic>
      <p:pic>
        <p:nvPicPr>
          <p:cNvPr id="10" name="pasted-image.pdf"/>
          <p:cNvPicPr/>
          <p:nvPr userDrawn="1"/>
        </p:nvPicPr>
        <p:blipFill>
          <a:blip r:embed="rId3"/>
          <a:stretch>
            <a:fillRect/>
          </a:stretch>
        </p:blipFill>
        <p:spPr>
          <a:xfrm>
            <a:off x="5354832" y="6335996"/>
            <a:ext cx="1482337" cy="22111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433595" y="3566779"/>
            <a:ext cx="9144000" cy="16984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433595" y="5265217"/>
            <a:ext cx="9144000" cy="282144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fr-FR" dirty="0"/>
          </a:p>
        </p:txBody>
      </p:sp>
      <p:sp>
        <p:nvSpPr>
          <p:cNvPr id="9" name="Shape 40"/>
          <p:cNvSpPr/>
          <p:nvPr userDrawn="1"/>
        </p:nvSpPr>
        <p:spPr>
          <a:xfrm>
            <a:off x="0" y="3153975"/>
            <a:ext cx="12192000" cy="204921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6040904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358896"/>
          </a:xfrm>
          <a:prstGeom prst="rect">
            <a:avLst/>
          </a:prstGeom>
        </p:spPr>
      </p:pic>
      <p:pic>
        <p:nvPicPr>
          <p:cNvPr id="10" name="pasted-image.pdf"/>
          <p:cNvPicPr/>
          <p:nvPr userDrawn="1"/>
        </p:nvPicPr>
        <p:blipFill>
          <a:blip r:embed="rId3"/>
          <a:stretch>
            <a:fillRect/>
          </a:stretch>
        </p:blipFill>
        <p:spPr>
          <a:xfrm>
            <a:off x="5354832" y="6335996"/>
            <a:ext cx="1482337" cy="22111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433595" y="3566779"/>
            <a:ext cx="9144000" cy="16984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433595" y="5265217"/>
            <a:ext cx="9144000" cy="282144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fr-FR" dirty="0"/>
          </a:p>
        </p:txBody>
      </p:sp>
      <p:sp>
        <p:nvSpPr>
          <p:cNvPr id="18" name="Shape 40"/>
          <p:cNvSpPr/>
          <p:nvPr userDrawn="1"/>
        </p:nvSpPr>
        <p:spPr>
          <a:xfrm>
            <a:off x="0" y="3153975"/>
            <a:ext cx="12192000" cy="204921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3185318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358896"/>
          </a:xfrm>
          <a:prstGeom prst="rect">
            <a:avLst/>
          </a:prstGeom>
        </p:spPr>
      </p:pic>
      <p:pic>
        <p:nvPicPr>
          <p:cNvPr id="10" name="pasted-image.pdf"/>
          <p:cNvPicPr/>
          <p:nvPr userDrawn="1"/>
        </p:nvPicPr>
        <p:blipFill>
          <a:blip r:embed="rId3"/>
          <a:stretch>
            <a:fillRect/>
          </a:stretch>
        </p:blipFill>
        <p:spPr>
          <a:xfrm>
            <a:off x="5354832" y="6335996"/>
            <a:ext cx="1482337" cy="22111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433595" y="3566779"/>
            <a:ext cx="9144000" cy="16984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433595" y="5265217"/>
            <a:ext cx="9144000" cy="282144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fr-FR" dirty="0"/>
          </a:p>
        </p:txBody>
      </p:sp>
      <p:sp>
        <p:nvSpPr>
          <p:cNvPr id="9" name="Shape 40"/>
          <p:cNvSpPr/>
          <p:nvPr userDrawn="1"/>
        </p:nvSpPr>
        <p:spPr>
          <a:xfrm>
            <a:off x="0" y="3153975"/>
            <a:ext cx="12192000" cy="204921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183226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358896"/>
          </a:xfrm>
          <a:prstGeom prst="rect">
            <a:avLst/>
          </a:prstGeom>
        </p:spPr>
      </p:pic>
      <p:pic>
        <p:nvPicPr>
          <p:cNvPr id="10" name="pasted-image.pdf"/>
          <p:cNvPicPr/>
          <p:nvPr userDrawn="1"/>
        </p:nvPicPr>
        <p:blipFill>
          <a:blip r:embed="rId3"/>
          <a:stretch>
            <a:fillRect/>
          </a:stretch>
        </p:blipFill>
        <p:spPr>
          <a:xfrm>
            <a:off x="5354832" y="6335996"/>
            <a:ext cx="1482337" cy="22111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433595" y="3566779"/>
            <a:ext cx="9144000" cy="16984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433595" y="5265217"/>
            <a:ext cx="9144000" cy="282144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fr-FR" dirty="0"/>
          </a:p>
        </p:txBody>
      </p:sp>
      <p:sp>
        <p:nvSpPr>
          <p:cNvPr id="9" name="Shape 40"/>
          <p:cNvSpPr/>
          <p:nvPr userDrawn="1"/>
        </p:nvSpPr>
        <p:spPr>
          <a:xfrm>
            <a:off x="0" y="3153975"/>
            <a:ext cx="12192000" cy="204921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5803382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358896"/>
          </a:xfrm>
          <a:prstGeom prst="rect">
            <a:avLst/>
          </a:prstGeom>
        </p:spPr>
      </p:pic>
      <p:pic>
        <p:nvPicPr>
          <p:cNvPr id="10" name="pasted-image.pdf"/>
          <p:cNvPicPr/>
          <p:nvPr userDrawn="1"/>
        </p:nvPicPr>
        <p:blipFill>
          <a:blip r:embed="rId3"/>
          <a:stretch>
            <a:fillRect/>
          </a:stretch>
        </p:blipFill>
        <p:spPr>
          <a:xfrm>
            <a:off x="5354832" y="6335996"/>
            <a:ext cx="1482337" cy="22111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433595" y="3566779"/>
            <a:ext cx="9144000" cy="16984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433595" y="5265217"/>
            <a:ext cx="9144000" cy="282144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fr-FR" dirty="0"/>
          </a:p>
        </p:txBody>
      </p:sp>
      <p:sp>
        <p:nvSpPr>
          <p:cNvPr id="9" name="Shape 40"/>
          <p:cNvSpPr/>
          <p:nvPr userDrawn="1"/>
        </p:nvSpPr>
        <p:spPr>
          <a:xfrm>
            <a:off x="0" y="3153975"/>
            <a:ext cx="12192000" cy="204921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6862588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 userDrawn="1"/>
        </p:nvSpPr>
        <p:spPr>
          <a:xfrm>
            <a:off x="0" y="3675584"/>
            <a:ext cx="12192000" cy="31824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" y="247137"/>
            <a:ext cx="4876800" cy="998095"/>
          </a:xfrm>
        </p:spPr>
        <p:txBody>
          <a:bodyPr anchor="b">
            <a:noAutofit/>
          </a:bodyPr>
          <a:lstStyle>
            <a:lvl1pPr algn="r">
              <a:defRPr sz="3200"/>
            </a:lvl1pPr>
          </a:lstStyle>
          <a:p>
            <a:r>
              <a:rPr lang="fr-FR" dirty="0"/>
              <a:t>TITRE SOMMAIRE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85487" y="3871865"/>
            <a:ext cx="1692000" cy="223922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87313" indent="-87313">
              <a:lnSpc>
                <a:spcPct val="100000"/>
              </a:lnSpc>
              <a:defRPr sz="1400">
                <a:solidFill>
                  <a:srgbClr val="FFFFFF"/>
                </a:solidFill>
              </a:defRPr>
            </a:lvl2pPr>
            <a:lvl3pPr marL="177800" indent="-90488">
              <a:lnSpc>
                <a:spcPct val="100000"/>
              </a:lnSpc>
              <a:defRPr sz="1400">
                <a:solidFill>
                  <a:srgbClr val="FFFFFF"/>
                </a:solidFill>
              </a:defRPr>
            </a:lvl3pPr>
            <a:lvl4pPr marL="268288" indent="-90488">
              <a:lnSpc>
                <a:spcPct val="100000"/>
              </a:lnSpc>
              <a:defRPr sz="1400">
                <a:solidFill>
                  <a:srgbClr val="FFFFFF"/>
                </a:solidFill>
              </a:defRPr>
            </a:lvl4pPr>
            <a:lvl5pPr marL="358775" indent="-90488">
              <a:lnSpc>
                <a:spcPct val="100000"/>
              </a:lnSpc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1" name="Shape 40"/>
          <p:cNvSpPr/>
          <p:nvPr userDrawn="1"/>
        </p:nvSpPr>
        <p:spPr>
          <a:xfrm>
            <a:off x="0" y="1309458"/>
            <a:ext cx="4878000" cy="204921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25" name="Espace réservé du contenu 3"/>
          <p:cNvSpPr>
            <a:spLocks noGrp="1"/>
          </p:cNvSpPr>
          <p:nvPr>
            <p:ph sz="half" idx="15"/>
          </p:nvPr>
        </p:nvSpPr>
        <p:spPr>
          <a:xfrm>
            <a:off x="2806785" y="3871865"/>
            <a:ext cx="1692000" cy="223922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87313" indent="-87313">
              <a:lnSpc>
                <a:spcPct val="100000"/>
              </a:lnSpc>
              <a:defRPr sz="1400">
                <a:solidFill>
                  <a:srgbClr val="FFFFFF"/>
                </a:solidFill>
              </a:defRPr>
            </a:lvl2pPr>
            <a:lvl3pPr marL="177800" indent="-90488">
              <a:lnSpc>
                <a:spcPct val="100000"/>
              </a:lnSpc>
              <a:defRPr sz="1400">
                <a:solidFill>
                  <a:srgbClr val="FFFFFF"/>
                </a:solidFill>
              </a:defRPr>
            </a:lvl3pPr>
            <a:lvl4pPr marL="268288" indent="-90488">
              <a:lnSpc>
                <a:spcPct val="100000"/>
              </a:lnSpc>
              <a:defRPr sz="1400">
                <a:solidFill>
                  <a:srgbClr val="FFFFFF"/>
                </a:solidFill>
              </a:defRPr>
            </a:lvl4pPr>
            <a:lvl5pPr marL="358775" indent="-90488">
              <a:lnSpc>
                <a:spcPct val="100000"/>
              </a:lnSpc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28" name="Espace réservé du contenu 3"/>
          <p:cNvSpPr>
            <a:spLocks noGrp="1"/>
          </p:cNvSpPr>
          <p:nvPr>
            <p:ph sz="half" idx="18"/>
          </p:nvPr>
        </p:nvSpPr>
        <p:spPr>
          <a:xfrm>
            <a:off x="5253281" y="3871865"/>
            <a:ext cx="1692000" cy="223922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87313" indent="-87313">
              <a:lnSpc>
                <a:spcPct val="100000"/>
              </a:lnSpc>
              <a:defRPr sz="1400">
                <a:solidFill>
                  <a:srgbClr val="FFFFFF"/>
                </a:solidFill>
              </a:defRPr>
            </a:lvl2pPr>
            <a:lvl3pPr marL="177800" indent="-90488">
              <a:lnSpc>
                <a:spcPct val="100000"/>
              </a:lnSpc>
              <a:defRPr sz="1400">
                <a:solidFill>
                  <a:srgbClr val="FFFFFF"/>
                </a:solidFill>
              </a:defRPr>
            </a:lvl3pPr>
            <a:lvl4pPr marL="268288" indent="-90488">
              <a:lnSpc>
                <a:spcPct val="100000"/>
              </a:lnSpc>
              <a:defRPr sz="1400">
                <a:solidFill>
                  <a:srgbClr val="FFFFFF"/>
                </a:solidFill>
              </a:defRPr>
            </a:lvl4pPr>
            <a:lvl5pPr marL="358775" indent="-90488">
              <a:lnSpc>
                <a:spcPct val="100000"/>
              </a:lnSpc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31" name="Espace réservé du contenu 3"/>
          <p:cNvSpPr>
            <a:spLocks noGrp="1"/>
          </p:cNvSpPr>
          <p:nvPr>
            <p:ph sz="half" idx="21"/>
          </p:nvPr>
        </p:nvSpPr>
        <p:spPr>
          <a:xfrm>
            <a:off x="7699126" y="3871865"/>
            <a:ext cx="1692000" cy="223922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87313" indent="-87313">
              <a:lnSpc>
                <a:spcPct val="100000"/>
              </a:lnSpc>
              <a:defRPr sz="1400">
                <a:solidFill>
                  <a:srgbClr val="FFFFFF"/>
                </a:solidFill>
              </a:defRPr>
            </a:lvl2pPr>
            <a:lvl3pPr marL="177800" indent="-90488">
              <a:lnSpc>
                <a:spcPct val="100000"/>
              </a:lnSpc>
              <a:defRPr sz="1400">
                <a:solidFill>
                  <a:srgbClr val="FFFFFF"/>
                </a:solidFill>
              </a:defRPr>
            </a:lvl3pPr>
            <a:lvl4pPr marL="268288" indent="-90488">
              <a:lnSpc>
                <a:spcPct val="100000"/>
              </a:lnSpc>
              <a:defRPr sz="1400">
                <a:solidFill>
                  <a:srgbClr val="FFFFFF"/>
                </a:solidFill>
              </a:defRPr>
            </a:lvl4pPr>
            <a:lvl5pPr marL="358775" indent="-90488">
              <a:lnSpc>
                <a:spcPct val="100000"/>
              </a:lnSpc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34" name="Espace réservé du contenu 3"/>
          <p:cNvSpPr>
            <a:spLocks noGrp="1"/>
          </p:cNvSpPr>
          <p:nvPr>
            <p:ph sz="half" idx="24"/>
          </p:nvPr>
        </p:nvSpPr>
        <p:spPr>
          <a:xfrm>
            <a:off x="10142889" y="3871865"/>
            <a:ext cx="1692000" cy="223922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87313" indent="-87313">
              <a:lnSpc>
                <a:spcPct val="100000"/>
              </a:lnSpc>
              <a:defRPr sz="1400">
                <a:solidFill>
                  <a:srgbClr val="FFFFFF"/>
                </a:solidFill>
              </a:defRPr>
            </a:lvl2pPr>
            <a:lvl3pPr marL="177800" indent="-90488">
              <a:lnSpc>
                <a:spcPct val="100000"/>
              </a:lnSpc>
              <a:defRPr sz="1400">
                <a:solidFill>
                  <a:srgbClr val="FFFFFF"/>
                </a:solidFill>
              </a:defRPr>
            </a:lvl3pPr>
            <a:lvl4pPr marL="268288" indent="-90488">
              <a:lnSpc>
                <a:spcPct val="100000"/>
              </a:lnSpc>
              <a:defRPr sz="1400">
                <a:solidFill>
                  <a:srgbClr val="FFFFFF"/>
                </a:solidFill>
              </a:defRPr>
            </a:lvl4pPr>
            <a:lvl5pPr marL="358775" indent="-90488">
              <a:lnSpc>
                <a:spcPct val="100000"/>
              </a:lnSpc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29" name="Espace réservé du texte 5"/>
          <p:cNvSpPr>
            <a:spLocks noGrp="1"/>
          </p:cNvSpPr>
          <p:nvPr>
            <p:ph type="body" sz="quarter" idx="31" hasCustomPrompt="1"/>
          </p:nvPr>
        </p:nvSpPr>
        <p:spPr>
          <a:xfrm>
            <a:off x="385485" y="3124954"/>
            <a:ext cx="1692000" cy="441394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fr-FR" sz="3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lang="fr-FR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fr-FR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fr-FR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fr-FR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32" name="Espace réservé du texte 5"/>
          <p:cNvSpPr>
            <a:spLocks noGrp="1"/>
          </p:cNvSpPr>
          <p:nvPr>
            <p:ph type="body" sz="quarter" idx="33" hasCustomPrompt="1"/>
          </p:nvPr>
        </p:nvSpPr>
        <p:spPr>
          <a:xfrm>
            <a:off x="2806785" y="3124954"/>
            <a:ext cx="1692000" cy="441394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fr-FR" sz="3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lang="fr-FR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fr-FR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fr-FR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fr-FR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35" name="Espace réservé du texte 5"/>
          <p:cNvSpPr>
            <a:spLocks noGrp="1"/>
          </p:cNvSpPr>
          <p:nvPr>
            <p:ph type="body" sz="quarter" idx="35" hasCustomPrompt="1"/>
          </p:nvPr>
        </p:nvSpPr>
        <p:spPr>
          <a:xfrm>
            <a:off x="5253281" y="3124954"/>
            <a:ext cx="1692000" cy="441394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fr-FR" sz="3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lang="fr-FR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fr-FR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fr-FR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fr-FR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43" name="Espace réservé du texte 5"/>
          <p:cNvSpPr>
            <a:spLocks noGrp="1"/>
          </p:cNvSpPr>
          <p:nvPr>
            <p:ph type="body" sz="quarter" idx="37" hasCustomPrompt="1"/>
          </p:nvPr>
        </p:nvSpPr>
        <p:spPr>
          <a:xfrm>
            <a:off x="7699126" y="3124954"/>
            <a:ext cx="1692000" cy="441394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fr-FR" sz="3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lang="fr-FR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fr-FR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fr-FR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fr-FR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45" name="Espace réservé du texte 5"/>
          <p:cNvSpPr>
            <a:spLocks noGrp="1"/>
          </p:cNvSpPr>
          <p:nvPr>
            <p:ph type="body" sz="quarter" idx="39" hasCustomPrompt="1"/>
          </p:nvPr>
        </p:nvSpPr>
        <p:spPr>
          <a:xfrm>
            <a:off x="10142889" y="3124954"/>
            <a:ext cx="1692000" cy="441394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fr-FR" sz="3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lang="fr-FR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fr-FR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fr-FR" sz="14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fr-FR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00.</a:t>
            </a:r>
          </a:p>
        </p:txBody>
      </p:sp>
      <p:sp>
        <p:nvSpPr>
          <p:cNvPr id="20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385486" y="1772445"/>
            <a:ext cx="1692000" cy="1221001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Modifiez le texte</a:t>
            </a:r>
          </a:p>
        </p:txBody>
      </p:sp>
      <p:sp>
        <p:nvSpPr>
          <p:cNvPr id="21" name="Espace réservé du texte 2"/>
          <p:cNvSpPr>
            <a:spLocks noGrp="1"/>
          </p:cNvSpPr>
          <p:nvPr>
            <p:ph type="body" idx="40" hasCustomPrompt="1"/>
          </p:nvPr>
        </p:nvSpPr>
        <p:spPr>
          <a:xfrm>
            <a:off x="2806785" y="1772445"/>
            <a:ext cx="1692000" cy="1221001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Modifiez le texte</a:t>
            </a:r>
          </a:p>
        </p:txBody>
      </p:sp>
      <p:sp>
        <p:nvSpPr>
          <p:cNvPr id="22" name="Espace réservé du texte 2"/>
          <p:cNvSpPr>
            <a:spLocks noGrp="1"/>
          </p:cNvSpPr>
          <p:nvPr>
            <p:ph type="body" idx="41" hasCustomPrompt="1"/>
          </p:nvPr>
        </p:nvSpPr>
        <p:spPr>
          <a:xfrm>
            <a:off x="5253281" y="1772445"/>
            <a:ext cx="1692000" cy="1221001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Modifiez le texte</a:t>
            </a:r>
          </a:p>
        </p:txBody>
      </p:sp>
      <p:sp>
        <p:nvSpPr>
          <p:cNvPr id="23" name="Espace réservé du texte 2"/>
          <p:cNvSpPr>
            <a:spLocks noGrp="1"/>
          </p:cNvSpPr>
          <p:nvPr>
            <p:ph type="body" idx="42" hasCustomPrompt="1"/>
          </p:nvPr>
        </p:nvSpPr>
        <p:spPr>
          <a:xfrm>
            <a:off x="7699126" y="1772445"/>
            <a:ext cx="1692000" cy="1221001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Modifiez le texte</a:t>
            </a:r>
          </a:p>
        </p:txBody>
      </p:sp>
      <p:sp>
        <p:nvSpPr>
          <p:cNvPr id="24" name="Espace réservé du texte 2"/>
          <p:cNvSpPr>
            <a:spLocks noGrp="1"/>
          </p:cNvSpPr>
          <p:nvPr>
            <p:ph type="body" idx="43" hasCustomPrompt="1"/>
          </p:nvPr>
        </p:nvSpPr>
        <p:spPr>
          <a:xfrm>
            <a:off x="10142889" y="1772445"/>
            <a:ext cx="1692000" cy="1221001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Modifiez le texte</a:t>
            </a:r>
          </a:p>
        </p:txBody>
      </p:sp>
    </p:spTree>
    <p:extLst>
      <p:ext uri="{BB962C8B-B14F-4D97-AF65-F5344CB8AC3E}">
        <p14:creationId xmlns:p14="http://schemas.microsoft.com/office/powerpoint/2010/main" val="1250423538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8" name="Titre 1"/>
          <p:cNvSpPr>
            <a:spLocks noGrp="1"/>
          </p:cNvSpPr>
          <p:nvPr>
            <p:ph type="title" hasCustomPrompt="1"/>
          </p:nvPr>
        </p:nvSpPr>
        <p:spPr>
          <a:xfrm>
            <a:off x="2826527" y="391395"/>
            <a:ext cx="6749958" cy="531812"/>
          </a:xfrm>
        </p:spPr>
        <p:txBody>
          <a:bodyPr>
            <a:noAutofit/>
          </a:bodyPr>
          <a:lstStyle>
            <a:lvl1pPr algn="l"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fr-FR" dirty="0"/>
              <a:t>TITRE SOMMAIRE</a:t>
            </a:r>
          </a:p>
        </p:txBody>
      </p:sp>
      <p:sp>
        <p:nvSpPr>
          <p:cNvPr id="27" name="Espace réservé du texte 2"/>
          <p:cNvSpPr>
            <a:spLocks noGrp="1"/>
          </p:cNvSpPr>
          <p:nvPr>
            <p:ph type="body" idx="1"/>
          </p:nvPr>
        </p:nvSpPr>
        <p:spPr>
          <a:xfrm>
            <a:off x="4284884" y="929659"/>
            <a:ext cx="5291601" cy="942505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1" name="Espace réservé du texte 21"/>
          <p:cNvSpPr>
            <a:spLocks noGrp="1"/>
          </p:cNvSpPr>
          <p:nvPr>
            <p:ph type="body" sz="quarter" idx="13" hasCustomPrompt="1"/>
          </p:nvPr>
        </p:nvSpPr>
        <p:spPr>
          <a:xfrm>
            <a:off x="2826527" y="929660"/>
            <a:ext cx="1081694" cy="1102435"/>
          </a:xfrm>
        </p:spPr>
        <p:txBody>
          <a:bodyPr anchor="b">
            <a:noAutofit/>
          </a:bodyPr>
          <a:lstStyle>
            <a:lvl1pPr marL="0" indent="0" algn="l">
              <a:buNone/>
              <a:defRPr sz="6600">
                <a:solidFill>
                  <a:schemeClr val="accent6"/>
                </a:solidFill>
              </a:defRPr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42" name="Shape 40"/>
          <p:cNvSpPr/>
          <p:nvPr userDrawn="1"/>
        </p:nvSpPr>
        <p:spPr>
          <a:xfrm rot="16200000" flipV="1">
            <a:off x="9837855" y="4479968"/>
            <a:ext cx="2308063" cy="244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44" name="Shape 40"/>
          <p:cNvSpPr/>
          <p:nvPr userDrawn="1"/>
        </p:nvSpPr>
        <p:spPr>
          <a:xfrm rot="5400000">
            <a:off x="-1049446" y="1050050"/>
            <a:ext cx="4526100" cy="2427208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1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49" name="Espace réservé du texte 2"/>
          <p:cNvSpPr>
            <a:spLocks noGrp="1"/>
          </p:cNvSpPr>
          <p:nvPr>
            <p:ph type="body" idx="14"/>
          </p:nvPr>
        </p:nvSpPr>
        <p:spPr>
          <a:xfrm>
            <a:off x="4284884" y="2032095"/>
            <a:ext cx="5291601" cy="817884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0" name="Espace réservé du texte 21"/>
          <p:cNvSpPr>
            <a:spLocks noGrp="1"/>
          </p:cNvSpPr>
          <p:nvPr>
            <p:ph type="body" sz="quarter" idx="15" hasCustomPrompt="1"/>
          </p:nvPr>
        </p:nvSpPr>
        <p:spPr>
          <a:xfrm>
            <a:off x="2826527" y="1907474"/>
            <a:ext cx="1081694" cy="1102435"/>
          </a:xfrm>
        </p:spPr>
        <p:txBody>
          <a:bodyPr anchor="b">
            <a:noAutofit/>
          </a:bodyPr>
          <a:lstStyle>
            <a:lvl1pPr marL="0" indent="0" algn="l">
              <a:buNone/>
              <a:defRPr sz="6600">
                <a:solidFill>
                  <a:schemeClr val="accent6"/>
                </a:solidFill>
              </a:defRPr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51" name="Espace réservé du texte 2"/>
          <p:cNvSpPr>
            <a:spLocks noGrp="1"/>
          </p:cNvSpPr>
          <p:nvPr>
            <p:ph type="body" idx="16"/>
          </p:nvPr>
        </p:nvSpPr>
        <p:spPr>
          <a:xfrm>
            <a:off x="4284884" y="3009909"/>
            <a:ext cx="5291601" cy="829214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2" name="Espace réservé du texte 21"/>
          <p:cNvSpPr>
            <a:spLocks noGrp="1"/>
          </p:cNvSpPr>
          <p:nvPr>
            <p:ph type="body" sz="quarter" idx="17" hasCustomPrompt="1"/>
          </p:nvPr>
        </p:nvSpPr>
        <p:spPr>
          <a:xfrm>
            <a:off x="2826527" y="2896618"/>
            <a:ext cx="1081694" cy="1102435"/>
          </a:xfrm>
        </p:spPr>
        <p:txBody>
          <a:bodyPr anchor="b">
            <a:noAutofit/>
          </a:bodyPr>
          <a:lstStyle>
            <a:lvl1pPr marL="0" indent="0" algn="l">
              <a:buNone/>
              <a:defRPr sz="6600">
                <a:solidFill>
                  <a:schemeClr val="accent6"/>
                </a:solidFill>
              </a:defRPr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53" name="Espace réservé du texte 2"/>
          <p:cNvSpPr>
            <a:spLocks noGrp="1"/>
          </p:cNvSpPr>
          <p:nvPr>
            <p:ph type="body" idx="18"/>
          </p:nvPr>
        </p:nvSpPr>
        <p:spPr>
          <a:xfrm>
            <a:off x="4284884" y="3999052"/>
            <a:ext cx="5291601" cy="819183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4" name="Espace réservé du texte 21"/>
          <p:cNvSpPr>
            <a:spLocks noGrp="1"/>
          </p:cNvSpPr>
          <p:nvPr>
            <p:ph type="body" sz="quarter" idx="19" hasCustomPrompt="1"/>
          </p:nvPr>
        </p:nvSpPr>
        <p:spPr>
          <a:xfrm>
            <a:off x="2826527" y="3875731"/>
            <a:ext cx="1081694" cy="1102435"/>
          </a:xfrm>
        </p:spPr>
        <p:txBody>
          <a:bodyPr anchor="b">
            <a:noAutofit/>
          </a:bodyPr>
          <a:lstStyle>
            <a:lvl1pPr marL="0" indent="0" algn="l">
              <a:buNone/>
              <a:defRPr sz="6600">
                <a:solidFill>
                  <a:schemeClr val="accent6"/>
                </a:solidFill>
              </a:defRPr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55" name="Espace réservé du texte 2"/>
          <p:cNvSpPr>
            <a:spLocks noGrp="1"/>
          </p:cNvSpPr>
          <p:nvPr>
            <p:ph type="body" idx="20"/>
          </p:nvPr>
        </p:nvSpPr>
        <p:spPr>
          <a:xfrm>
            <a:off x="4284884" y="4978163"/>
            <a:ext cx="5291601" cy="82791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6" name="Espace réservé du texte 21"/>
          <p:cNvSpPr>
            <a:spLocks noGrp="1"/>
          </p:cNvSpPr>
          <p:nvPr>
            <p:ph type="body" sz="quarter" idx="21" hasCustomPrompt="1"/>
          </p:nvPr>
        </p:nvSpPr>
        <p:spPr>
          <a:xfrm>
            <a:off x="2826527" y="4863576"/>
            <a:ext cx="1081694" cy="1102435"/>
          </a:xfrm>
        </p:spPr>
        <p:txBody>
          <a:bodyPr anchor="b">
            <a:noAutofit/>
          </a:bodyPr>
          <a:lstStyle>
            <a:lvl1pPr marL="0" indent="0" algn="l">
              <a:buNone/>
              <a:defRPr sz="6600">
                <a:solidFill>
                  <a:schemeClr val="accent6"/>
                </a:solidFill>
              </a:defRPr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fr-FR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1927100328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65307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2434797" y="2698955"/>
            <a:ext cx="7333089" cy="12831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073445" y="2939219"/>
            <a:ext cx="4439265" cy="81244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907294" y="3040382"/>
            <a:ext cx="845012" cy="441535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Shape 40"/>
          <p:cNvSpPr/>
          <p:nvPr userDrawn="1"/>
        </p:nvSpPr>
        <p:spPr>
          <a:xfrm>
            <a:off x="0" y="6653079"/>
            <a:ext cx="12192000" cy="204921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17" name="Shape 40"/>
          <p:cNvSpPr/>
          <p:nvPr userDrawn="1"/>
        </p:nvSpPr>
        <p:spPr>
          <a:xfrm>
            <a:off x="2947159" y="3593046"/>
            <a:ext cx="595035" cy="61757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1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8826917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FA748-7AF1-4130-B218-98BBEF0693F4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18/09/2020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prstClr val="black">
                    <a:tint val="75000"/>
                  </a:prstClr>
                </a:solidFill>
              </a:rPr>
              <a:t>Titre de la présentation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0C25-3C2D-40D7-9CB5-90AD7B210833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340554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2434797" y="2698955"/>
            <a:ext cx="7333089" cy="12831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073445" y="2939219"/>
            <a:ext cx="4439265" cy="81244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907294" y="3040382"/>
            <a:ext cx="845012" cy="441535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Shape 40"/>
          <p:cNvSpPr/>
          <p:nvPr userDrawn="1"/>
        </p:nvSpPr>
        <p:spPr>
          <a:xfrm>
            <a:off x="0" y="6653079"/>
            <a:ext cx="12192000" cy="204921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9" name="Shape 40"/>
          <p:cNvSpPr/>
          <p:nvPr userDrawn="1"/>
        </p:nvSpPr>
        <p:spPr>
          <a:xfrm>
            <a:off x="2947159" y="3593046"/>
            <a:ext cx="595035" cy="61757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4279099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2434797" y="2698955"/>
            <a:ext cx="7333089" cy="12831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073445" y="2939219"/>
            <a:ext cx="4439265" cy="81244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907294" y="3040382"/>
            <a:ext cx="845012" cy="441535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Shape 40"/>
          <p:cNvSpPr/>
          <p:nvPr userDrawn="1"/>
        </p:nvSpPr>
        <p:spPr>
          <a:xfrm>
            <a:off x="0" y="6653079"/>
            <a:ext cx="12192000" cy="204921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9" name="Shape 40"/>
          <p:cNvSpPr/>
          <p:nvPr userDrawn="1"/>
        </p:nvSpPr>
        <p:spPr>
          <a:xfrm>
            <a:off x="2947159" y="3593046"/>
            <a:ext cx="595035" cy="61757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776386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358896"/>
          </a:xfrm>
          <a:prstGeom prst="rect">
            <a:avLst/>
          </a:prstGeom>
        </p:spPr>
      </p:pic>
      <p:pic>
        <p:nvPicPr>
          <p:cNvPr id="10" name="pasted-image.pdf"/>
          <p:cNvPicPr/>
          <p:nvPr userDrawn="1"/>
        </p:nvPicPr>
        <p:blipFill>
          <a:blip r:embed="rId3"/>
          <a:stretch>
            <a:fillRect/>
          </a:stretch>
        </p:blipFill>
        <p:spPr>
          <a:xfrm>
            <a:off x="5354832" y="6335996"/>
            <a:ext cx="1482337" cy="22111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433595" y="3566779"/>
            <a:ext cx="9144000" cy="16984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433595" y="5265217"/>
            <a:ext cx="9144000" cy="282144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fr-FR" dirty="0"/>
          </a:p>
        </p:txBody>
      </p:sp>
      <p:sp>
        <p:nvSpPr>
          <p:cNvPr id="9" name="Shape 40"/>
          <p:cNvSpPr/>
          <p:nvPr userDrawn="1"/>
        </p:nvSpPr>
        <p:spPr>
          <a:xfrm>
            <a:off x="0" y="3153975"/>
            <a:ext cx="12192000" cy="204921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4308117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2434797" y="2698955"/>
            <a:ext cx="7333089" cy="12831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073445" y="2939219"/>
            <a:ext cx="4439265" cy="81244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907294" y="3040382"/>
            <a:ext cx="845012" cy="441535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Shape 40"/>
          <p:cNvSpPr/>
          <p:nvPr userDrawn="1"/>
        </p:nvSpPr>
        <p:spPr>
          <a:xfrm>
            <a:off x="0" y="6653079"/>
            <a:ext cx="12192000" cy="204921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8" name="Shape 40"/>
          <p:cNvSpPr/>
          <p:nvPr userDrawn="1"/>
        </p:nvSpPr>
        <p:spPr>
          <a:xfrm>
            <a:off x="2947158" y="3593045"/>
            <a:ext cx="595035" cy="61757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0977298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2434797" y="2698955"/>
            <a:ext cx="7333089" cy="12831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73445" y="2939219"/>
            <a:ext cx="4439265" cy="81244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907294" y="3040382"/>
            <a:ext cx="845012" cy="441535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Shape 40"/>
          <p:cNvSpPr/>
          <p:nvPr userDrawn="1"/>
        </p:nvSpPr>
        <p:spPr>
          <a:xfrm>
            <a:off x="0" y="6653079"/>
            <a:ext cx="12192000" cy="204921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12" name="Shape 40"/>
          <p:cNvSpPr/>
          <p:nvPr userDrawn="1"/>
        </p:nvSpPr>
        <p:spPr>
          <a:xfrm>
            <a:off x="2947159" y="3593046"/>
            <a:ext cx="595035" cy="61757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41052254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2434797" y="2698955"/>
            <a:ext cx="7333089" cy="12831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073445" y="2939219"/>
            <a:ext cx="4439265" cy="81244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907294" y="3040382"/>
            <a:ext cx="845012" cy="441535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Shape 40"/>
          <p:cNvSpPr/>
          <p:nvPr userDrawn="1"/>
        </p:nvSpPr>
        <p:spPr>
          <a:xfrm>
            <a:off x="0" y="6653079"/>
            <a:ext cx="12192000" cy="204921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9" name="Shape 40"/>
          <p:cNvSpPr/>
          <p:nvPr userDrawn="1"/>
        </p:nvSpPr>
        <p:spPr>
          <a:xfrm>
            <a:off x="2947159" y="3593046"/>
            <a:ext cx="595035" cy="61757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634832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2434797" y="2698955"/>
            <a:ext cx="7333089" cy="12831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073445" y="2939219"/>
            <a:ext cx="4439265" cy="81244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907294" y="3040382"/>
            <a:ext cx="845012" cy="441535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Shape 40"/>
          <p:cNvSpPr/>
          <p:nvPr userDrawn="1"/>
        </p:nvSpPr>
        <p:spPr>
          <a:xfrm>
            <a:off x="0" y="6653079"/>
            <a:ext cx="12192000" cy="204921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9" name="Shape 40"/>
          <p:cNvSpPr/>
          <p:nvPr userDrawn="1"/>
        </p:nvSpPr>
        <p:spPr>
          <a:xfrm>
            <a:off x="2947159" y="3593046"/>
            <a:ext cx="595035" cy="61757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9175834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2434797" y="2698955"/>
            <a:ext cx="7333089" cy="12831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073445" y="2939219"/>
            <a:ext cx="4439265" cy="81244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907294" y="3040382"/>
            <a:ext cx="845012" cy="441535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Shape 40"/>
          <p:cNvSpPr/>
          <p:nvPr userDrawn="1"/>
        </p:nvSpPr>
        <p:spPr>
          <a:xfrm>
            <a:off x="0" y="6653079"/>
            <a:ext cx="12192000" cy="204921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8" name="Shape 40"/>
          <p:cNvSpPr/>
          <p:nvPr userDrawn="1"/>
        </p:nvSpPr>
        <p:spPr>
          <a:xfrm>
            <a:off x="2947158" y="3593045"/>
            <a:ext cx="595035" cy="61757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4760644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2434797" y="2698955"/>
            <a:ext cx="7333089" cy="12831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073445" y="2939219"/>
            <a:ext cx="4439265" cy="81244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907294" y="3040382"/>
            <a:ext cx="845012" cy="441535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Shape 40"/>
          <p:cNvSpPr/>
          <p:nvPr userDrawn="1"/>
        </p:nvSpPr>
        <p:spPr>
          <a:xfrm>
            <a:off x="0" y="6653079"/>
            <a:ext cx="12192000" cy="204921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13" name="Shape 40"/>
          <p:cNvSpPr/>
          <p:nvPr userDrawn="1"/>
        </p:nvSpPr>
        <p:spPr>
          <a:xfrm>
            <a:off x="2947159" y="3593046"/>
            <a:ext cx="595035" cy="61757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8642203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2434797" y="2698955"/>
            <a:ext cx="7333089" cy="12831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073445" y="2939219"/>
            <a:ext cx="4439265" cy="81244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907294" y="3040382"/>
            <a:ext cx="845012" cy="441535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Shape 40"/>
          <p:cNvSpPr/>
          <p:nvPr userDrawn="1"/>
        </p:nvSpPr>
        <p:spPr>
          <a:xfrm>
            <a:off x="0" y="6653079"/>
            <a:ext cx="12192000" cy="204921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12" name="Shape 40"/>
          <p:cNvSpPr/>
          <p:nvPr userDrawn="1"/>
        </p:nvSpPr>
        <p:spPr>
          <a:xfrm>
            <a:off x="2947159" y="3593046"/>
            <a:ext cx="595035" cy="61757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1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3316632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 userDrawn="1"/>
        </p:nvSpPr>
        <p:spPr>
          <a:xfrm>
            <a:off x="0" y="115325"/>
            <a:ext cx="12192000" cy="6276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7" name="Shape 40"/>
          <p:cNvSpPr/>
          <p:nvPr userDrawn="1"/>
        </p:nvSpPr>
        <p:spPr>
          <a:xfrm>
            <a:off x="0" y="0"/>
            <a:ext cx="12192000" cy="204921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838200" y="360000"/>
            <a:ext cx="10515600" cy="50400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6" name="Shape 40"/>
          <p:cNvSpPr/>
          <p:nvPr userDrawn="1"/>
        </p:nvSpPr>
        <p:spPr>
          <a:xfrm>
            <a:off x="838200" y="1251318"/>
            <a:ext cx="595035" cy="61757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1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864000"/>
            <a:ext cx="10515600" cy="360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0" y="6368650"/>
            <a:ext cx="12192000" cy="489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30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433595" y="6430762"/>
            <a:ext cx="1616046" cy="365125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fld id="{CE50E94D-77B3-449C-B4C3-4AE1123BB088}" type="datetime1">
              <a:rPr lang="fr-FR" smtClean="0">
                <a:solidFill>
                  <a:prstClr val="black"/>
                </a:solidFill>
              </a:rPr>
              <a:pPr/>
              <a:t>18/09/2020</a:t>
            </a:fld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3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7323123" y="6430762"/>
            <a:ext cx="3531690" cy="365125"/>
          </a:xfrm>
        </p:spPr>
        <p:txBody>
          <a:bodyPr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fr-FR">
                <a:solidFill>
                  <a:prstClr val="black"/>
                </a:solidFill>
              </a:rPr>
              <a:t>Titre de la présentation</a:t>
            </a:r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32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46542" y="6430762"/>
            <a:ext cx="307258" cy="365125"/>
          </a:xfrm>
        </p:spPr>
        <p:txBody>
          <a:bodyPr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7590C25-3C2D-40D7-9CB5-90AD7B210833}" type="slidenum">
              <a:rPr lang="fr-FR" smtClean="0">
                <a:solidFill>
                  <a:prstClr val="black"/>
                </a:solidFill>
              </a:rPr>
              <a:pPr/>
              <a:t>‹N°›</a:t>
            </a:fld>
            <a:endParaRPr lang="fr-FR" dirty="0">
              <a:solidFill>
                <a:prstClr val="black"/>
              </a:solidFill>
            </a:endParaRPr>
          </a:p>
        </p:txBody>
      </p:sp>
      <p:cxnSp>
        <p:nvCxnSpPr>
          <p:cNvPr id="33" name="Connecteur droit 32"/>
          <p:cNvCxnSpPr/>
          <p:nvPr userDrawn="1"/>
        </p:nvCxnSpPr>
        <p:spPr>
          <a:xfrm>
            <a:off x="10948991" y="6540696"/>
            <a:ext cx="0" cy="145257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 userDrawn="1"/>
        </p:nvSpPr>
        <p:spPr>
          <a:xfrm>
            <a:off x="0" y="6368649"/>
            <a:ext cx="12192000" cy="489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pic>
        <p:nvPicPr>
          <p:cNvPr id="35" name="Image 3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51" y="6455031"/>
            <a:ext cx="1388932" cy="336624"/>
          </a:xfrm>
          <a:prstGeom prst="rect">
            <a:avLst/>
          </a:prstGeom>
        </p:spPr>
      </p:pic>
      <p:sp>
        <p:nvSpPr>
          <p:cNvPr id="26" name="Espace réservé du contenu 13"/>
          <p:cNvSpPr>
            <a:spLocks noGrp="1"/>
          </p:cNvSpPr>
          <p:nvPr>
            <p:ph sz="quarter" idx="14"/>
          </p:nvPr>
        </p:nvSpPr>
        <p:spPr>
          <a:xfrm>
            <a:off x="838200" y="1624013"/>
            <a:ext cx="10515600" cy="443547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 marL="914400" indent="-457200">
              <a:buSzPct val="60000"/>
              <a:buFontTx/>
              <a:buBlip>
                <a:blip r:embed="rId3"/>
              </a:buBlip>
              <a:defRPr>
                <a:solidFill>
                  <a:schemeClr val="accent6"/>
                </a:solidFill>
              </a:defRPr>
            </a:lvl2pPr>
            <a:lvl3pPr marL="1257300" indent="-342900">
              <a:buFontTx/>
              <a:buBlip>
                <a:blip r:embed="rId4"/>
              </a:buBlip>
              <a:defRPr>
                <a:solidFill>
                  <a:schemeClr val="accent6"/>
                </a:solidFill>
              </a:defRPr>
            </a:lvl3pPr>
            <a:lvl4pPr marL="1600200" indent="-228600">
              <a:buFontTx/>
              <a:buBlip>
                <a:blip r:embed="rId5"/>
              </a:buBlip>
              <a:defRPr>
                <a:solidFill>
                  <a:schemeClr val="accent6"/>
                </a:solidFill>
              </a:defRPr>
            </a:lvl4pPr>
            <a:lvl5pPr marL="2057400" indent="-228600">
              <a:buSzPct val="100000"/>
              <a:buFont typeface="Wingdings" charset="2"/>
              <a:buChar char="§"/>
              <a:defRPr>
                <a:solidFill>
                  <a:schemeClr val="accent6"/>
                </a:solidFill>
              </a:defRPr>
            </a:lvl5pPr>
            <a:lvl6pPr>
              <a:defRPr baseline="0">
                <a:solidFill>
                  <a:schemeClr val="accent6"/>
                </a:solidFill>
              </a:defRPr>
            </a:lvl6pPr>
            <a:lvl7pPr>
              <a:defRPr baseline="0">
                <a:solidFill>
                  <a:schemeClr val="accent6"/>
                </a:solidFill>
              </a:defRPr>
            </a:lvl7pPr>
            <a:lvl8pPr>
              <a:defRPr>
                <a:solidFill>
                  <a:schemeClr val="accent6"/>
                </a:solidFill>
              </a:defRPr>
            </a:lvl8pPr>
            <a:lvl9pPr marL="3886200" indent="-228600">
              <a:buFont typeface="Wingdings" charset="2"/>
              <a:buChar char="§"/>
              <a:defRPr>
                <a:solidFill>
                  <a:schemeClr val="accent6"/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52226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803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115325"/>
            <a:ext cx="12192000" cy="6276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0" y="6368650"/>
            <a:ext cx="12192000" cy="489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3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433595" y="6430762"/>
            <a:ext cx="1616046" cy="365125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fld id="{CE50E94D-77B3-449C-B4C3-4AE1123BB088}" type="datetime1">
              <a:rPr lang="fr-FR" smtClean="0">
                <a:solidFill>
                  <a:prstClr val="black"/>
                </a:solidFill>
              </a:rPr>
              <a:pPr/>
              <a:t>18/09/2020</a:t>
            </a:fld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2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7323123" y="6430762"/>
            <a:ext cx="3531690" cy="365125"/>
          </a:xfrm>
        </p:spPr>
        <p:txBody>
          <a:bodyPr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fr-FR">
                <a:solidFill>
                  <a:prstClr val="black"/>
                </a:solidFill>
              </a:rPr>
              <a:t>Titre de la présentation</a:t>
            </a:r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2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46542" y="6430762"/>
            <a:ext cx="307258" cy="365125"/>
          </a:xfrm>
        </p:spPr>
        <p:txBody>
          <a:bodyPr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7590C25-3C2D-40D7-9CB5-90AD7B210833}" type="slidenum">
              <a:rPr lang="fr-FR" smtClean="0">
                <a:solidFill>
                  <a:prstClr val="black"/>
                </a:solidFill>
              </a:rPr>
              <a:pPr/>
              <a:t>‹N°›</a:t>
            </a:fld>
            <a:endParaRPr lang="fr-FR" dirty="0">
              <a:solidFill>
                <a:prstClr val="black"/>
              </a:solidFill>
            </a:endParaRPr>
          </a:p>
        </p:txBody>
      </p:sp>
      <p:cxnSp>
        <p:nvCxnSpPr>
          <p:cNvPr id="26" name="Connecteur droit 25"/>
          <p:cNvCxnSpPr/>
          <p:nvPr userDrawn="1"/>
        </p:nvCxnSpPr>
        <p:spPr>
          <a:xfrm>
            <a:off x="10948991" y="6540696"/>
            <a:ext cx="0" cy="145257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 userDrawn="1"/>
        </p:nvSpPr>
        <p:spPr>
          <a:xfrm>
            <a:off x="0" y="6368649"/>
            <a:ext cx="12192000" cy="489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pic>
        <p:nvPicPr>
          <p:cNvPr id="28" name="Image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51" y="6455031"/>
            <a:ext cx="1388932" cy="336624"/>
          </a:xfrm>
          <a:prstGeom prst="rect">
            <a:avLst/>
          </a:prstGeom>
        </p:spPr>
      </p:pic>
      <p:sp>
        <p:nvSpPr>
          <p:cNvPr id="7" name="Shape 40"/>
          <p:cNvSpPr/>
          <p:nvPr userDrawn="1"/>
        </p:nvSpPr>
        <p:spPr>
          <a:xfrm>
            <a:off x="0" y="0"/>
            <a:ext cx="12192000" cy="204921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838200" y="360000"/>
            <a:ext cx="10515600" cy="50400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6" name="Shape 40"/>
          <p:cNvSpPr/>
          <p:nvPr userDrawn="1"/>
        </p:nvSpPr>
        <p:spPr>
          <a:xfrm>
            <a:off x="838200" y="1251318"/>
            <a:ext cx="595035" cy="61757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1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19" name="Espace réservé du texte 13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864000"/>
            <a:ext cx="10515600" cy="360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fr-FR" dirty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671394251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 userDrawn="1"/>
        </p:nvSpPr>
        <p:spPr>
          <a:xfrm>
            <a:off x="0" y="1"/>
            <a:ext cx="12192000" cy="6391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0" y="6368650"/>
            <a:ext cx="12192000" cy="489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31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433595" y="6430762"/>
            <a:ext cx="1616046" cy="365125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fld id="{CE50E94D-77B3-449C-B4C3-4AE1123BB088}" type="datetime1">
              <a:rPr lang="fr-FR" smtClean="0">
                <a:solidFill>
                  <a:prstClr val="black"/>
                </a:solidFill>
              </a:rPr>
              <a:pPr/>
              <a:t>18/09/2020</a:t>
            </a:fld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32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7323123" y="6430762"/>
            <a:ext cx="3531690" cy="365125"/>
          </a:xfrm>
        </p:spPr>
        <p:txBody>
          <a:bodyPr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fr-FR">
                <a:solidFill>
                  <a:prstClr val="black"/>
                </a:solidFill>
              </a:rPr>
              <a:t>Titre de la présentation</a:t>
            </a:r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33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46542" y="6430762"/>
            <a:ext cx="307258" cy="365125"/>
          </a:xfrm>
        </p:spPr>
        <p:txBody>
          <a:bodyPr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7590C25-3C2D-40D7-9CB5-90AD7B210833}" type="slidenum">
              <a:rPr lang="fr-FR" smtClean="0">
                <a:solidFill>
                  <a:prstClr val="black"/>
                </a:solidFill>
              </a:rPr>
              <a:pPr/>
              <a:t>‹N°›</a:t>
            </a:fld>
            <a:endParaRPr lang="fr-FR" dirty="0">
              <a:solidFill>
                <a:prstClr val="black"/>
              </a:solidFill>
            </a:endParaRPr>
          </a:p>
        </p:txBody>
      </p:sp>
      <p:cxnSp>
        <p:nvCxnSpPr>
          <p:cNvPr id="34" name="Connecteur droit 33"/>
          <p:cNvCxnSpPr/>
          <p:nvPr userDrawn="1"/>
        </p:nvCxnSpPr>
        <p:spPr>
          <a:xfrm>
            <a:off x="10948991" y="6540696"/>
            <a:ext cx="0" cy="145257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 userDrawn="1"/>
        </p:nvSpPr>
        <p:spPr>
          <a:xfrm>
            <a:off x="0" y="6368649"/>
            <a:ext cx="12192000" cy="489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pic>
        <p:nvPicPr>
          <p:cNvPr id="36" name="Image 3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51" y="6455031"/>
            <a:ext cx="1388932" cy="336624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-1"/>
            <a:ext cx="2431675" cy="345112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>
                  <a:lumMod val="97000"/>
                  <a:lumOff val="3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9765967" y="4557252"/>
            <a:ext cx="2426034" cy="1834245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4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997966" y="191729"/>
            <a:ext cx="6768000" cy="970483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2783840" y="327416"/>
            <a:ext cx="75474" cy="746035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17" name="Espace réservé du texte 13"/>
          <p:cNvSpPr>
            <a:spLocks noGrp="1"/>
          </p:cNvSpPr>
          <p:nvPr>
            <p:ph type="body" sz="quarter" idx="13" hasCustomPrompt="1"/>
          </p:nvPr>
        </p:nvSpPr>
        <p:spPr>
          <a:xfrm>
            <a:off x="2997966" y="1188000"/>
            <a:ext cx="6768000" cy="360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sp>
        <p:nvSpPr>
          <p:cNvPr id="20" name="Espace réservé du contenu 13"/>
          <p:cNvSpPr>
            <a:spLocks noGrp="1"/>
          </p:cNvSpPr>
          <p:nvPr>
            <p:ph sz="quarter" idx="14"/>
          </p:nvPr>
        </p:nvSpPr>
        <p:spPr>
          <a:xfrm>
            <a:off x="2997966" y="1755057"/>
            <a:ext cx="6768000" cy="4304431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 marL="914400" indent="-457200">
              <a:buSzPct val="60000"/>
              <a:buFontTx/>
              <a:buBlip>
                <a:blip r:embed="rId3"/>
              </a:buBlip>
              <a:defRPr>
                <a:solidFill>
                  <a:schemeClr val="accent6"/>
                </a:solidFill>
              </a:defRPr>
            </a:lvl2pPr>
            <a:lvl3pPr marL="1257300" indent="-342900">
              <a:buFontTx/>
              <a:buBlip>
                <a:blip r:embed="rId4"/>
              </a:buBlip>
              <a:defRPr>
                <a:solidFill>
                  <a:schemeClr val="accent6"/>
                </a:solidFill>
              </a:defRPr>
            </a:lvl3pPr>
            <a:lvl4pPr marL="1600200" indent="-228600">
              <a:buFontTx/>
              <a:buBlip>
                <a:blip r:embed="rId5"/>
              </a:buBlip>
              <a:defRPr>
                <a:solidFill>
                  <a:schemeClr val="accent6"/>
                </a:solidFill>
              </a:defRPr>
            </a:lvl4pPr>
            <a:lvl5pPr marL="2057400" indent="-228600">
              <a:buSzPct val="100000"/>
              <a:buFont typeface="Wingdings" charset="2"/>
              <a:buChar char="§"/>
              <a:defRPr>
                <a:solidFill>
                  <a:schemeClr val="accent6"/>
                </a:solidFill>
              </a:defRPr>
            </a:lvl5pPr>
            <a:lvl6pPr>
              <a:defRPr baseline="0">
                <a:solidFill>
                  <a:schemeClr val="accent6"/>
                </a:solidFill>
              </a:defRPr>
            </a:lvl6pPr>
            <a:lvl7pPr>
              <a:defRPr baseline="0">
                <a:solidFill>
                  <a:schemeClr val="accent6"/>
                </a:solidFill>
              </a:defRPr>
            </a:lvl7pPr>
            <a:lvl8pPr>
              <a:defRPr>
                <a:solidFill>
                  <a:schemeClr val="accent6"/>
                </a:solidFill>
              </a:defRPr>
            </a:lvl8pPr>
            <a:lvl9pPr marL="3886200" indent="-228600">
              <a:buFont typeface="Wingdings" charset="2"/>
              <a:buChar char="§"/>
              <a:defRPr>
                <a:solidFill>
                  <a:schemeClr val="accent6"/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625376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358896"/>
          </a:xfrm>
          <a:prstGeom prst="rect">
            <a:avLst/>
          </a:prstGeom>
        </p:spPr>
      </p:pic>
      <p:pic>
        <p:nvPicPr>
          <p:cNvPr id="10" name="pasted-image.pdf"/>
          <p:cNvPicPr/>
          <p:nvPr userDrawn="1"/>
        </p:nvPicPr>
        <p:blipFill>
          <a:blip r:embed="rId3"/>
          <a:stretch>
            <a:fillRect/>
          </a:stretch>
        </p:blipFill>
        <p:spPr>
          <a:xfrm>
            <a:off x="5354832" y="6335996"/>
            <a:ext cx="1482337" cy="22111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433595" y="3566779"/>
            <a:ext cx="9144000" cy="16984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433595" y="5265217"/>
            <a:ext cx="9144000" cy="282144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fr-FR" dirty="0"/>
          </a:p>
        </p:txBody>
      </p:sp>
      <p:sp>
        <p:nvSpPr>
          <p:cNvPr id="18" name="Shape 40"/>
          <p:cNvSpPr/>
          <p:nvPr userDrawn="1"/>
        </p:nvSpPr>
        <p:spPr>
          <a:xfrm>
            <a:off x="0" y="3153975"/>
            <a:ext cx="12192000" cy="204921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5870717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-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0" y="115325"/>
            <a:ext cx="12192000" cy="6276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0" y="6368650"/>
            <a:ext cx="12192000" cy="489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433595" y="6430762"/>
            <a:ext cx="1616046" cy="365125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fld id="{CE50E94D-77B3-449C-B4C3-4AE1123BB088}" type="datetime1">
              <a:rPr lang="fr-FR" smtClean="0">
                <a:solidFill>
                  <a:prstClr val="black"/>
                </a:solidFill>
              </a:rPr>
              <a:pPr/>
              <a:t>18/09/2020</a:t>
            </a:fld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7323123" y="6430762"/>
            <a:ext cx="3531690" cy="365125"/>
          </a:xfrm>
        </p:spPr>
        <p:txBody>
          <a:bodyPr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fr-FR">
                <a:solidFill>
                  <a:prstClr val="black"/>
                </a:solidFill>
              </a:rPr>
              <a:t>Titre de la présentation</a:t>
            </a:r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2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46542" y="6430762"/>
            <a:ext cx="307258" cy="365125"/>
          </a:xfrm>
        </p:spPr>
        <p:txBody>
          <a:bodyPr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7590C25-3C2D-40D7-9CB5-90AD7B210833}" type="slidenum">
              <a:rPr lang="fr-FR" smtClean="0">
                <a:solidFill>
                  <a:prstClr val="black"/>
                </a:solidFill>
              </a:rPr>
              <a:pPr/>
              <a:t>‹N°›</a:t>
            </a:fld>
            <a:endParaRPr lang="fr-FR" dirty="0">
              <a:solidFill>
                <a:prstClr val="black"/>
              </a:solidFill>
            </a:endParaRPr>
          </a:p>
        </p:txBody>
      </p:sp>
      <p:cxnSp>
        <p:nvCxnSpPr>
          <p:cNvPr id="28" name="Connecteur droit 27"/>
          <p:cNvCxnSpPr/>
          <p:nvPr userDrawn="1"/>
        </p:nvCxnSpPr>
        <p:spPr>
          <a:xfrm>
            <a:off x="10948991" y="6540696"/>
            <a:ext cx="0" cy="145257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 userDrawn="1"/>
        </p:nvSpPr>
        <p:spPr>
          <a:xfrm>
            <a:off x="0" y="6368649"/>
            <a:ext cx="12192000" cy="489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pic>
        <p:nvPicPr>
          <p:cNvPr id="30" name="Image 2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51" y="6455031"/>
            <a:ext cx="1388932" cy="336624"/>
          </a:xfrm>
          <a:prstGeom prst="rect">
            <a:avLst/>
          </a:prstGeom>
        </p:spPr>
      </p:pic>
      <p:sp>
        <p:nvSpPr>
          <p:cNvPr id="7" name="Shape 40"/>
          <p:cNvSpPr/>
          <p:nvPr userDrawn="1"/>
        </p:nvSpPr>
        <p:spPr>
          <a:xfrm>
            <a:off x="0" y="0"/>
            <a:ext cx="12192000" cy="204921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838200" y="360000"/>
            <a:ext cx="10515600" cy="50400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6" name="Shape 40"/>
          <p:cNvSpPr/>
          <p:nvPr userDrawn="1"/>
        </p:nvSpPr>
        <p:spPr>
          <a:xfrm>
            <a:off x="838200" y="1251318"/>
            <a:ext cx="595035" cy="61757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1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20" name="Shape 40"/>
          <p:cNvSpPr/>
          <p:nvPr userDrawn="1"/>
        </p:nvSpPr>
        <p:spPr>
          <a:xfrm>
            <a:off x="6194612" y="1251318"/>
            <a:ext cx="595035" cy="61757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864000"/>
            <a:ext cx="10515600" cy="360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sp>
        <p:nvSpPr>
          <p:cNvPr id="18" name="Espace réservé du contenu 13"/>
          <p:cNvSpPr>
            <a:spLocks noGrp="1"/>
          </p:cNvSpPr>
          <p:nvPr>
            <p:ph sz="quarter" idx="15"/>
          </p:nvPr>
        </p:nvSpPr>
        <p:spPr>
          <a:xfrm>
            <a:off x="838200" y="1624013"/>
            <a:ext cx="5159188" cy="443547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 marL="914400" indent="-457200">
              <a:buSzPct val="60000"/>
              <a:buFontTx/>
              <a:buBlip>
                <a:blip r:embed="rId3"/>
              </a:buBlip>
              <a:defRPr>
                <a:solidFill>
                  <a:schemeClr val="accent6"/>
                </a:solidFill>
              </a:defRPr>
            </a:lvl2pPr>
            <a:lvl3pPr marL="1257300" indent="-342900">
              <a:buFontTx/>
              <a:buBlip>
                <a:blip r:embed="rId4"/>
              </a:buBlip>
              <a:defRPr>
                <a:solidFill>
                  <a:schemeClr val="accent6"/>
                </a:solidFill>
              </a:defRPr>
            </a:lvl3pPr>
            <a:lvl4pPr marL="1600200" indent="-228600">
              <a:buFontTx/>
              <a:buBlip>
                <a:blip r:embed="rId5"/>
              </a:buBlip>
              <a:defRPr>
                <a:solidFill>
                  <a:schemeClr val="accent6"/>
                </a:solidFill>
              </a:defRPr>
            </a:lvl4pPr>
            <a:lvl5pPr marL="2057400" indent="-228600">
              <a:buSzPct val="100000"/>
              <a:buFont typeface="Wingdings" charset="2"/>
              <a:buChar char="§"/>
              <a:defRPr>
                <a:solidFill>
                  <a:schemeClr val="accent6"/>
                </a:solidFill>
              </a:defRPr>
            </a:lvl5pPr>
            <a:lvl6pPr>
              <a:defRPr baseline="0">
                <a:solidFill>
                  <a:schemeClr val="accent6"/>
                </a:solidFill>
              </a:defRPr>
            </a:lvl6pPr>
            <a:lvl7pPr>
              <a:defRPr baseline="0">
                <a:solidFill>
                  <a:schemeClr val="accent6"/>
                </a:solidFill>
              </a:defRPr>
            </a:lvl7pPr>
            <a:lvl8pPr>
              <a:defRPr>
                <a:solidFill>
                  <a:schemeClr val="accent6"/>
                </a:solidFill>
              </a:defRPr>
            </a:lvl8pPr>
            <a:lvl9pPr marL="3886200" indent="-228600">
              <a:buFont typeface="Wingdings" charset="2"/>
              <a:buChar char="§"/>
              <a:defRPr>
                <a:solidFill>
                  <a:schemeClr val="accent6"/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9" name="Espace réservé du contenu 13"/>
          <p:cNvSpPr>
            <a:spLocks noGrp="1"/>
          </p:cNvSpPr>
          <p:nvPr>
            <p:ph sz="quarter" idx="16"/>
          </p:nvPr>
        </p:nvSpPr>
        <p:spPr>
          <a:xfrm>
            <a:off x="6194612" y="1624013"/>
            <a:ext cx="5159188" cy="443547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 marL="914400" indent="-457200">
              <a:buSzPct val="60000"/>
              <a:buFontTx/>
              <a:buBlip>
                <a:blip r:embed="rId3"/>
              </a:buBlip>
              <a:defRPr>
                <a:solidFill>
                  <a:schemeClr val="accent6"/>
                </a:solidFill>
              </a:defRPr>
            </a:lvl2pPr>
            <a:lvl3pPr marL="1257300" indent="-342900">
              <a:buFontTx/>
              <a:buBlip>
                <a:blip r:embed="rId4"/>
              </a:buBlip>
              <a:defRPr>
                <a:solidFill>
                  <a:schemeClr val="accent6"/>
                </a:solidFill>
              </a:defRPr>
            </a:lvl3pPr>
            <a:lvl4pPr marL="1600200" indent="-228600">
              <a:buFontTx/>
              <a:buBlip>
                <a:blip r:embed="rId5"/>
              </a:buBlip>
              <a:defRPr>
                <a:solidFill>
                  <a:schemeClr val="accent6"/>
                </a:solidFill>
              </a:defRPr>
            </a:lvl4pPr>
            <a:lvl5pPr marL="2057400" indent="-228600">
              <a:buSzPct val="100000"/>
              <a:buFont typeface="Wingdings" charset="2"/>
              <a:buChar char="§"/>
              <a:defRPr>
                <a:solidFill>
                  <a:schemeClr val="accent6"/>
                </a:solidFill>
              </a:defRPr>
            </a:lvl5pPr>
            <a:lvl6pPr>
              <a:defRPr baseline="0">
                <a:solidFill>
                  <a:schemeClr val="accent6"/>
                </a:solidFill>
              </a:defRPr>
            </a:lvl6pPr>
            <a:lvl7pPr>
              <a:defRPr baseline="0">
                <a:solidFill>
                  <a:schemeClr val="accent6"/>
                </a:solidFill>
              </a:defRPr>
            </a:lvl7pPr>
            <a:lvl8pPr>
              <a:defRPr>
                <a:solidFill>
                  <a:schemeClr val="accent6"/>
                </a:solidFill>
              </a:defRPr>
            </a:lvl8pPr>
            <a:lvl9pPr marL="3886200" indent="-228600">
              <a:buFont typeface="Wingdings" charset="2"/>
              <a:buChar char="§"/>
              <a:defRPr>
                <a:solidFill>
                  <a:schemeClr val="accent6"/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95900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-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0" y="1"/>
            <a:ext cx="12192000" cy="6391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0" y="6368650"/>
            <a:ext cx="12192000" cy="489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433595" y="6430762"/>
            <a:ext cx="1616046" cy="365125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fld id="{CE50E94D-77B3-449C-B4C3-4AE1123BB088}" type="datetime1">
              <a:rPr lang="fr-FR" smtClean="0">
                <a:solidFill>
                  <a:prstClr val="black"/>
                </a:solidFill>
              </a:rPr>
              <a:pPr/>
              <a:t>18/09/2020</a:t>
            </a:fld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7323123" y="6430762"/>
            <a:ext cx="3531690" cy="365125"/>
          </a:xfrm>
        </p:spPr>
        <p:txBody>
          <a:bodyPr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fr-FR">
                <a:solidFill>
                  <a:prstClr val="black"/>
                </a:solidFill>
              </a:rPr>
              <a:t>Titre de la présentation</a:t>
            </a:r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2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46542" y="6430762"/>
            <a:ext cx="307258" cy="365125"/>
          </a:xfrm>
        </p:spPr>
        <p:txBody>
          <a:bodyPr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7590C25-3C2D-40D7-9CB5-90AD7B210833}" type="slidenum">
              <a:rPr lang="fr-FR" smtClean="0">
                <a:solidFill>
                  <a:prstClr val="black"/>
                </a:solidFill>
              </a:rPr>
              <a:pPr/>
              <a:t>‹N°›</a:t>
            </a:fld>
            <a:endParaRPr lang="fr-FR" dirty="0">
              <a:solidFill>
                <a:prstClr val="black"/>
              </a:solidFill>
            </a:endParaRPr>
          </a:p>
        </p:txBody>
      </p:sp>
      <p:cxnSp>
        <p:nvCxnSpPr>
          <p:cNvPr id="28" name="Connecteur droit 27"/>
          <p:cNvCxnSpPr/>
          <p:nvPr userDrawn="1"/>
        </p:nvCxnSpPr>
        <p:spPr>
          <a:xfrm>
            <a:off x="10948991" y="6540696"/>
            <a:ext cx="0" cy="145257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 userDrawn="1"/>
        </p:nvSpPr>
        <p:spPr>
          <a:xfrm>
            <a:off x="0" y="6368649"/>
            <a:ext cx="12192000" cy="489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pic>
        <p:nvPicPr>
          <p:cNvPr id="30" name="Image 2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51" y="6455031"/>
            <a:ext cx="1388932" cy="336624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-1"/>
            <a:ext cx="2431675" cy="3451123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bg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9765967" y="4557252"/>
            <a:ext cx="2426034" cy="1834245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997966" y="190800"/>
            <a:ext cx="6768000" cy="97200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2783840" y="327416"/>
            <a:ext cx="75474" cy="746035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1" name="Espace réservé du texte 13"/>
          <p:cNvSpPr>
            <a:spLocks noGrp="1"/>
          </p:cNvSpPr>
          <p:nvPr>
            <p:ph type="body" sz="quarter" idx="14" hasCustomPrompt="1"/>
          </p:nvPr>
        </p:nvSpPr>
        <p:spPr>
          <a:xfrm>
            <a:off x="2997966" y="1188000"/>
            <a:ext cx="6768000" cy="360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sp>
        <p:nvSpPr>
          <p:cNvPr id="31" name="Espace réservé du contenu 13"/>
          <p:cNvSpPr>
            <a:spLocks noGrp="1"/>
          </p:cNvSpPr>
          <p:nvPr>
            <p:ph sz="quarter" idx="15"/>
          </p:nvPr>
        </p:nvSpPr>
        <p:spPr>
          <a:xfrm>
            <a:off x="2997964" y="1756799"/>
            <a:ext cx="2812899" cy="430268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 marL="914400" indent="-457200">
              <a:buSzPct val="60000"/>
              <a:buFontTx/>
              <a:buBlip>
                <a:blip r:embed="rId3"/>
              </a:buBlip>
              <a:defRPr>
                <a:solidFill>
                  <a:schemeClr val="accent6"/>
                </a:solidFill>
              </a:defRPr>
            </a:lvl2pPr>
            <a:lvl3pPr marL="1257300" indent="-342900">
              <a:buFontTx/>
              <a:buBlip>
                <a:blip r:embed="rId4"/>
              </a:buBlip>
              <a:defRPr>
                <a:solidFill>
                  <a:schemeClr val="accent6"/>
                </a:solidFill>
              </a:defRPr>
            </a:lvl3pPr>
            <a:lvl4pPr marL="1600200" indent="-228600">
              <a:buFontTx/>
              <a:buBlip>
                <a:blip r:embed="rId5"/>
              </a:buBlip>
              <a:defRPr>
                <a:solidFill>
                  <a:schemeClr val="accent6"/>
                </a:solidFill>
              </a:defRPr>
            </a:lvl4pPr>
            <a:lvl5pPr marL="2057400" indent="-228600">
              <a:buSzPct val="100000"/>
              <a:buFont typeface="Wingdings" charset="2"/>
              <a:buChar char="§"/>
              <a:defRPr>
                <a:solidFill>
                  <a:schemeClr val="accent6"/>
                </a:solidFill>
              </a:defRPr>
            </a:lvl5pPr>
            <a:lvl6pPr>
              <a:defRPr baseline="0">
                <a:solidFill>
                  <a:schemeClr val="accent6"/>
                </a:solidFill>
              </a:defRPr>
            </a:lvl6pPr>
            <a:lvl7pPr>
              <a:defRPr baseline="0">
                <a:solidFill>
                  <a:schemeClr val="accent6"/>
                </a:solidFill>
              </a:defRPr>
            </a:lvl7pPr>
            <a:lvl8pPr>
              <a:defRPr>
                <a:solidFill>
                  <a:schemeClr val="accent6"/>
                </a:solidFill>
              </a:defRPr>
            </a:lvl8pPr>
            <a:lvl9pPr marL="3886200" indent="-228600">
              <a:buFont typeface="Wingdings" charset="2"/>
              <a:buChar char="§"/>
              <a:defRPr>
                <a:solidFill>
                  <a:schemeClr val="accent6"/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33" name="Espace réservé du contenu 13"/>
          <p:cNvSpPr>
            <a:spLocks noGrp="1"/>
          </p:cNvSpPr>
          <p:nvPr>
            <p:ph sz="quarter" idx="16"/>
          </p:nvPr>
        </p:nvSpPr>
        <p:spPr>
          <a:xfrm>
            <a:off x="6381966" y="1756799"/>
            <a:ext cx="2812899" cy="430268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 marL="914400" indent="-457200">
              <a:buSzPct val="60000"/>
              <a:buFontTx/>
              <a:buBlip>
                <a:blip r:embed="rId3"/>
              </a:buBlip>
              <a:defRPr>
                <a:solidFill>
                  <a:schemeClr val="accent6"/>
                </a:solidFill>
              </a:defRPr>
            </a:lvl2pPr>
            <a:lvl3pPr marL="1257300" indent="-342900">
              <a:buFontTx/>
              <a:buBlip>
                <a:blip r:embed="rId4"/>
              </a:buBlip>
              <a:defRPr>
                <a:solidFill>
                  <a:schemeClr val="accent6"/>
                </a:solidFill>
              </a:defRPr>
            </a:lvl3pPr>
            <a:lvl4pPr marL="1600200" indent="-228600">
              <a:buFontTx/>
              <a:buBlip>
                <a:blip r:embed="rId5"/>
              </a:buBlip>
              <a:defRPr>
                <a:solidFill>
                  <a:schemeClr val="accent6"/>
                </a:solidFill>
              </a:defRPr>
            </a:lvl4pPr>
            <a:lvl5pPr marL="2057400" indent="-228600">
              <a:buSzPct val="100000"/>
              <a:buFont typeface="Wingdings" charset="2"/>
              <a:buChar char="§"/>
              <a:defRPr>
                <a:solidFill>
                  <a:schemeClr val="accent6"/>
                </a:solidFill>
              </a:defRPr>
            </a:lvl5pPr>
            <a:lvl6pPr>
              <a:defRPr baseline="0">
                <a:solidFill>
                  <a:schemeClr val="accent6"/>
                </a:solidFill>
              </a:defRPr>
            </a:lvl6pPr>
            <a:lvl7pPr>
              <a:defRPr baseline="0">
                <a:solidFill>
                  <a:schemeClr val="accent6"/>
                </a:solidFill>
              </a:defRPr>
            </a:lvl7pPr>
            <a:lvl8pPr>
              <a:defRPr>
                <a:solidFill>
                  <a:schemeClr val="accent6"/>
                </a:solidFill>
              </a:defRPr>
            </a:lvl8pPr>
            <a:lvl9pPr marL="3886200" indent="-228600">
              <a:buFont typeface="Wingdings" charset="2"/>
              <a:buChar char="§"/>
              <a:defRPr>
                <a:solidFill>
                  <a:schemeClr val="accent6"/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8582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 - Fiche Pers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115325"/>
            <a:ext cx="12192000" cy="6276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0" y="6368650"/>
            <a:ext cx="12192000" cy="489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2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433595" y="6430762"/>
            <a:ext cx="1616046" cy="365125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fld id="{CE50E94D-77B3-449C-B4C3-4AE1123BB088}" type="datetime1">
              <a:rPr lang="fr-FR" smtClean="0">
                <a:solidFill>
                  <a:prstClr val="black"/>
                </a:solidFill>
              </a:rPr>
              <a:pPr/>
              <a:t>18/09/2020</a:t>
            </a:fld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23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7323123" y="6430762"/>
            <a:ext cx="3531690" cy="365125"/>
          </a:xfrm>
        </p:spPr>
        <p:txBody>
          <a:bodyPr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fr-FR">
                <a:solidFill>
                  <a:prstClr val="black"/>
                </a:solidFill>
              </a:rPr>
              <a:t>Titre de la présentation</a:t>
            </a:r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24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46542" y="6430762"/>
            <a:ext cx="307258" cy="365125"/>
          </a:xfrm>
        </p:spPr>
        <p:txBody>
          <a:bodyPr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7590C25-3C2D-40D7-9CB5-90AD7B210833}" type="slidenum">
              <a:rPr lang="fr-FR" smtClean="0">
                <a:solidFill>
                  <a:prstClr val="black"/>
                </a:solidFill>
              </a:rPr>
              <a:pPr/>
              <a:t>‹N°›</a:t>
            </a:fld>
            <a:endParaRPr lang="fr-FR" dirty="0">
              <a:solidFill>
                <a:prstClr val="black"/>
              </a:solidFill>
            </a:endParaRPr>
          </a:p>
        </p:txBody>
      </p:sp>
      <p:cxnSp>
        <p:nvCxnSpPr>
          <p:cNvPr id="25" name="Connecteur droit 24"/>
          <p:cNvCxnSpPr/>
          <p:nvPr userDrawn="1"/>
        </p:nvCxnSpPr>
        <p:spPr>
          <a:xfrm>
            <a:off x="10948991" y="6540696"/>
            <a:ext cx="0" cy="145257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 userDrawn="1"/>
        </p:nvSpPr>
        <p:spPr>
          <a:xfrm>
            <a:off x="0" y="6368649"/>
            <a:ext cx="12192000" cy="489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pic>
        <p:nvPicPr>
          <p:cNvPr id="27" name="Imag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51" y="6455031"/>
            <a:ext cx="1388932" cy="33662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368413" y="825911"/>
            <a:ext cx="6071102" cy="1100324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20" name="Shape 40"/>
          <p:cNvSpPr/>
          <p:nvPr userDrawn="1"/>
        </p:nvSpPr>
        <p:spPr>
          <a:xfrm>
            <a:off x="5368413" y="2014783"/>
            <a:ext cx="595035" cy="61757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16" name="Espace réservé pour une image  15"/>
          <p:cNvSpPr>
            <a:spLocks noGrp="1"/>
          </p:cNvSpPr>
          <p:nvPr>
            <p:ph type="pic" sz="quarter" idx="13"/>
          </p:nvPr>
        </p:nvSpPr>
        <p:spPr>
          <a:xfrm>
            <a:off x="2436229" y="825911"/>
            <a:ext cx="2442129" cy="516785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29" name="Shape 40"/>
          <p:cNvSpPr/>
          <p:nvPr userDrawn="1"/>
        </p:nvSpPr>
        <p:spPr>
          <a:xfrm>
            <a:off x="0" y="0"/>
            <a:ext cx="12192000" cy="204921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36" name="Rectangle 35"/>
          <p:cNvSpPr/>
          <p:nvPr userDrawn="1"/>
        </p:nvSpPr>
        <p:spPr>
          <a:xfrm>
            <a:off x="3237" y="1607572"/>
            <a:ext cx="2431675" cy="3274143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18" name="Espace réservé du contenu 13"/>
          <p:cNvSpPr>
            <a:spLocks noGrp="1"/>
          </p:cNvSpPr>
          <p:nvPr>
            <p:ph sz="quarter" idx="15" hasCustomPrompt="1"/>
          </p:nvPr>
        </p:nvSpPr>
        <p:spPr>
          <a:xfrm>
            <a:off x="5368413" y="2240630"/>
            <a:ext cx="6071102" cy="3753136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6"/>
                </a:solidFill>
              </a:defRPr>
            </a:lvl1pPr>
            <a:lvl2pPr marL="914400" indent="-457200">
              <a:buSzPct val="60000"/>
              <a:buFontTx/>
              <a:buBlip>
                <a:blip r:embed="rId3"/>
              </a:buBlip>
              <a:defRPr>
                <a:solidFill>
                  <a:schemeClr val="accent6"/>
                </a:solidFill>
              </a:defRPr>
            </a:lvl2pPr>
            <a:lvl3pPr marL="1257300" indent="-342900">
              <a:buFontTx/>
              <a:buBlip>
                <a:blip r:embed="rId4"/>
              </a:buBlip>
              <a:defRPr>
                <a:solidFill>
                  <a:schemeClr val="accent6"/>
                </a:solidFill>
              </a:defRPr>
            </a:lvl3pPr>
            <a:lvl4pPr marL="1600200" indent="-228600">
              <a:buFontTx/>
              <a:buBlip>
                <a:blip r:embed="rId5"/>
              </a:buBlip>
              <a:defRPr>
                <a:solidFill>
                  <a:schemeClr val="accent6"/>
                </a:solidFill>
              </a:defRPr>
            </a:lvl4pPr>
            <a:lvl5pPr marL="2057400" indent="-228600">
              <a:buSzPct val="100000"/>
              <a:buFont typeface="Wingdings" charset="2"/>
              <a:buChar char="§"/>
              <a:defRPr>
                <a:solidFill>
                  <a:schemeClr val="accent6"/>
                </a:solidFill>
              </a:defRPr>
            </a:lvl5pPr>
            <a:lvl6pPr>
              <a:defRPr baseline="0">
                <a:solidFill>
                  <a:schemeClr val="accent6"/>
                </a:solidFill>
              </a:defRPr>
            </a:lvl6pPr>
            <a:lvl7pPr>
              <a:defRPr baseline="0">
                <a:solidFill>
                  <a:schemeClr val="accent6"/>
                </a:solidFill>
              </a:defRPr>
            </a:lvl7pPr>
            <a:lvl8pPr>
              <a:defRPr>
                <a:solidFill>
                  <a:schemeClr val="accent6"/>
                </a:solidFill>
              </a:defRPr>
            </a:lvl8pPr>
            <a:lvl9pPr marL="3886200" indent="-228600">
              <a:buFont typeface="Wingdings" charset="2"/>
              <a:buChar char="§"/>
              <a:defRPr>
                <a:solidFill>
                  <a:schemeClr val="accent6"/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  <a:endParaRPr lang="fr-FR" dirty="0"/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</a:t>
            </a:r>
          </a:p>
        </p:txBody>
      </p:sp>
    </p:spTree>
    <p:extLst>
      <p:ext uri="{BB962C8B-B14F-4D97-AF65-F5344CB8AC3E}">
        <p14:creationId xmlns:p14="http://schemas.microsoft.com/office/powerpoint/2010/main" val="1297838422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 - Chiffres clef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 userDrawn="1"/>
        </p:nvSpPr>
        <p:spPr>
          <a:xfrm>
            <a:off x="0" y="115325"/>
            <a:ext cx="12192000" cy="6276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0" y="6368650"/>
            <a:ext cx="12192000" cy="489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7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433595" y="6430762"/>
            <a:ext cx="1616046" cy="365125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fld id="{CE50E94D-77B3-449C-B4C3-4AE1123BB088}" type="datetime1">
              <a:rPr lang="fr-FR" smtClean="0">
                <a:solidFill>
                  <a:prstClr val="black"/>
                </a:solidFill>
              </a:rPr>
              <a:pPr/>
              <a:t>18/09/2020</a:t>
            </a:fld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28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7323123" y="6430762"/>
            <a:ext cx="3531690" cy="365125"/>
          </a:xfrm>
        </p:spPr>
        <p:txBody>
          <a:bodyPr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fr-FR">
                <a:solidFill>
                  <a:prstClr val="black"/>
                </a:solidFill>
              </a:rPr>
              <a:t>Titre de la présentation</a:t>
            </a:r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29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46542" y="6430762"/>
            <a:ext cx="307258" cy="365125"/>
          </a:xfrm>
        </p:spPr>
        <p:txBody>
          <a:bodyPr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7590C25-3C2D-40D7-9CB5-90AD7B210833}" type="slidenum">
              <a:rPr lang="fr-FR" smtClean="0">
                <a:solidFill>
                  <a:prstClr val="black"/>
                </a:solidFill>
              </a:rPr>
              <a:pPr/>
              <a:t>‹N°›</a:t>
            </a:fld>
            <a:endParaRPr lang="fr-FR" dirty="0">
              <a:solidFill>
                <a:prstClr val="black"/>
              </a:solidFill>
            </a:endParaRPr>
          </a:p>
        </p:txBody>
      </p:sp>
      <p:cxnSp>
        <p:nvCxnSpPr>
          <p:cNvPr id="30" name="Connecteur droit 29"/>
          <p:cNvCxnSpPr/>
          <p:nvPr userDrawn="1"/>
        </p:nvCxnSpPr>
        <p:spPr>
          <a:xfrm>
            <a:off x="10948991" y="6540696"/>
            <a:ext cx="0" cy="145257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 userDrawn="1"/>
        </p:nvSpPr>
        <p:spPr>
          <a:xfrm>
            <a:off x="0" y="6368649"/>
            <a:ext cx="12192000" cy="489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pic>
        <p:nvPicPr>
          <p:cNvPr id="32" name="Imag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51" y="6455031"/>
            <a:ext cx="1388932" cy="336624"/>
          </a:xfrm>
          <a:prstGeom prst="rect">
            <a:avLst/>
          </a:prstGeom>
        </p:spPr>
      </p:pic>
      <p:sp>
        <p:nvSpPr>
          <p:cNvPr id="7" name="Shape 40"/>
          <p:cNvSpPr/>
          <p:nvPr userDrawn="1"/>
        </p:nvSpPr>
        <p:spPr>
          <a:xfrm>
            <a:off x="0" y="0"/>
            <a:ext cx="12192000" cy="204921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839358" y="507440"/>
            <a:ext cx="6928528" cy="1021223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33595" y="1958254"/>
            <a:ext cx="2385642" cy="1440000"/>
          </a:xfrm>
          <a:gradFill>
            <a:gsLst>
              <a:gs pos="0">
                <a:schemeClr val="bg2"/>
              </a:gs>
              <a:gs pos="100000">
                <a:schemeClr val="accent1"/>
              </a:gs>
            </a:gsLst>
            <a:lin ang="0" scaled="0"/>
          </a:gradFill>
        </p:spPr>
        <p:txBody>
          <a:bodyPr wrap="none" lIns="288000" tIns="288000" anchor="ctr"/>
          <a:lstStyle>
            <a:lvl1pPr marL="0" indent="0">
              <a:lnSpc>
                <a:spcPct val="50000"/>
              </a:lnSpc>
              <a:spcBef>
                <a:spcPts val="0"/>
              </a:spcBef>
              <a:buNone/>
              <a:defRPr sz="6600" b="0">
                <a:solidFill>
                  <a:schemeClr val="accent6"/>
                </a:solidFill>
              </a:defRPr>
            </a:lvl1pPr>
            <a:lvl2pPr marL="88900" indent="0">
              <a:lnSpc>
                <a:spcPct val="100000"/>
              </a:lnSpc>
              <a:spcBef>
                <a:spcPts val="0"/>
              </a:spcBef>
              <a:buFont typeface="+mj-lt"/>
              <a:buNone/>
              <a:defRPr sz="1200" b="1">
                <a:solidFill>
                  <a:schemeClr val="accent6"/>
                </a:solidFill>
              </a:defRPr>
            </a:lvl2pPr>
            <a:lvl3pPr marL="88900" indent="0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</a:defRPr>
            </a:lvl3pPr>
            <a:lvl4pPr marL="92075" indent="-92075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 marL="176213" indent="-84138">
              <a:lnSpc>
                <a:spcPct val="100000"/>
              </a:lnSpc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19" name="Espace réservé du contenu 2"/>
          <p:cNvSpPr>
            <a:spLocks noGrp="1"/>
          </p:cNvSpPr>
          <p:nvPr>
            <p:ph idx="13"/>
          </p:nvPr>
        </p:nvSpPr>
        <p:spPr>
          <a:xfrm>
            <a:off x="4935913" y="1958254"/>
            <a:ext cx="2329279" cy="1440000"/>
          </a:xfr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</p:spPr>
        <p:txBody>
          <a:bodyPr wrap="none" lIns="288000" tIns="288000" anchor="ctr"/>
          <a:lstStyle>
            <a:lvl1pPr marL="0" indent="0">
              <a:lnSpc>
                <a:spcPct val="50000"/>
              </a:lnSpc>
              <a:spcBef>
                <a:spcPts val="0"/>
              </a:spcBef>
              <a:buNone/>
              <a:defRPr sz="6600" b="0">
                <a:solidFill>
                  <a:schemeClr val="accent6"/>
                </a:solidFill>
              </a:defRPr>
            </a:lvl1pPr>
            <a:lvl2pPr marL="88900" indent="0">
              <a:lnSpc>
                <a:spcPct val="100000"/>
              </a:lnSpc>
              <a:spcBef>
                <a:spcPts val="0"/>
              </a:spcBef>
              <a:buFont typeface="+mj-lt"/>
              <a:buNone/>
              <a:defRPr sz="1200" b="1">
                <a:solidFill>
                  <a:schemeClr val="accent6"/>
                </a:solidFill>
              </a:defRPr>
            </a:lvl2pPr>
            <a:lvl3pPr marL="88900" indent="0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</a:defRPr>
            </a:lvl3pPr>
            <a:lvl4pPr marL="92075" indent="-92075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 marL="176213" indent="-84138">
              <a:lnSpc>
                <a:spcPct val="100000"/>
              </a:lnSpc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0" name="Espace réservé du contenu 2"/>
          <p:cNvSpPr>
            <a:spLocks noGrp="1"/>
          </p:cNvSpPr>
          <p:nvPr>
            <p:ph idx="14"/>
          </p:nvPr>
        </p:nvSpPr>
        <p:spPr>
          <a:xfrm>
            <a:off x="7381867" y="1958254"/>
            <a:ext cx="2387022" cy="1440000"/>
          </a:xfrm>
          <a:gradFill>
            <a:gsLst>
              <a:gs pos="0">
                <a:schemeClr val="bg2"/>
              </a:gs>
              <a:gs pos="100000">
                <a:schemeClr val="accent4"/>
              </a:gs>
            </a:gsLst>
            <a:lin ang="0" scaled="0"/>
          </a:gradFill>
        </p:spPr>
        <p:txBody>
          <a:bodyPr wrap="none" lIns="288000" tIns="288000" anchor="ctr"/>
          <a:lstStyle>
            <a:lvl1pPr marL="0" indent="0">
              <a:lnSpc>
                <a:spcPct val="50000"/>
              </a:lnSpc>
              <a:spcBef>
                <a:spcPts val="0"/>
              </a:spcBef>
              <a:buNone/>
              <a:defRPr sz="6600" b="0">
                <a:solidFill>
                  <a:schemeClr val="accent6"/>
                </a:solidFill>
              </a:defRPr>
            </a:lvl1pPr>
            <a:lvl2pPr marL="88900" indent="0">
              <a:lnSpc>
                <a:spcPct val="100000"/>
              </a:lnSpc>
              <a:spcBef>
                <a:spcPts val="0"/>
              </a:spcBef>
              <a:buFont typeface="+mj-lt"/>
              <a:buNone/>
              <a:defRPr sz="1200" b="1">
                <a:solidFill>
                  <a:schemeClr val="accent6"/>
                </a:solidFill>
              </a:defRPr>
            </a:lvl2pPr>
            <a:lvl3pPr marL="88900" indent="0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</a:defRPr>
            </a:lvl3pPr>
            <a:lvl4pPr marL="92075" indent="-92075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 marL="176213" indent="-84138">
              <a:lnSpc>
                <a:spcPct val="100000"/>
              </a:lnSpc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1" name="Espace réservé du contenu 2"/>
          <p:cNvSpPr>
            <a:spLocks noGrp="1"/>
          </p:cNvSpPr>
          <p:nvPr>
            <p:ph idx="15"/>
          </p:nvPr>
        </p:nvSpPr>
        <p:spPr>
          <a:xfrm>
            <a:off x="2433594" y="3516931"/>
            <a:ext cx="3885867" cy="1440000"/>
          </a:xfr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0" scaled="0"/>
          </a:gradFill>
        </p:spPr>
        <p:txBody>
          <a:bodyPr wrap="none" lIns="288000" tIns="288000" anchor="ctr"/>
          <a:lstStyle>
            <a:lvl1pPr marL="0" indent="0">
              <a:lnSpc>
                <a:spcPct val="50000"/>
              </a:lnSpc>
              <a:spcBef>
                <a:spcPts val="0"/>
              </a:spcBef>
              <a:buNone/>
              <a:defRPr sz="6600" b="0">
                <a:solidFill>
                  <a:schemeClr val="accent6"/>
                </a:solidFill>
              </a:defRPr>
            </a:lvl1pPr>
            <a:lvl2pPr marL="88900" indent="0">
              <a:lnSpc>
                <a:spcPct val="100000"/>
              </a:lnSpc>
              <a:spcBef>
                <a:spcPts val="0"/>
              </a:spcBef>
              <a:buFont typeface="+mj-lt"/>
              <a:buNone/>
              <a:defRPr sz="1200" b="1">
                <a:solidFill>
                  <a:schemeClr val="accent6"/>
                </a:solidFill>
              </a:defRPr>
            </a:lvl2pPr>
            <a:lvl3pPr marL="88900" indent="0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</a:defRPr>
            </a:lvl3pPr>
            <a:lvl4pPr marL="92075" indent="-92075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 marL="176213" indent="-84138">
              <a:lnSpc>
                <a:spcPct val="100000"/>
              </a:lnSpc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3" name="Espace réservé du contenu 2"/>
          <p:cNvSpPr>
            <a:spLocks noGrp="1"/>
          </p:cNvSpPr>
          <p:nvPr>
            <p:ph idx="16"/>
          </p:nvPr>
        </p:nvSpPr>
        <p:spPr>
          <a:xfrm>
            <a:off x="6436137" y="3516931"/>
            <a:ext cx="1608039" cy="1440000"/>
          </a:xfrm>
          <a:gradFill>
            <a:gsLst>
              <a:gs pos="0">
                <a:schemeClr val="bg2"/>
              </a:gs>
              <a:gs pos="100000">
                <a:schemeClr val="accent1"/>
              </a:gs>
            </a:gsLst>
            <a:lin ang="0" scaled="0"/>
          </a:gradFill>
        </p:spPr>
        <p:txBody>
          <a:bodyPr wrap="none" lIns="288000" tIns="288000" anchor="ctr"/>
          <a:lstStyle>
            <a:lvl1pPr marL="0" indent="0">
              <a:lnSpc>
                <a:spcPct val="50000"/>
              </a:lnSpc>
              <a:spcBef>
                <a:spcPts val="0"/>
              </a:spcBef>
              <a:buNone/>
              <a:defRPr sz="6600" b="0">
                <a:solidFill>
                  <a:schemeClr val="accent6"/>
                </a:solidFill>
              </a:defRPr>
            </a:lvl1pPr>
            <a:lvl2pPr marL="88900" indent="0">
              <a:lnSpc>
                <a:spcPct val="100000"/>
              </a:lnSpc>
              <a:spcBef>
                <a:spcPts val="0"/>
              </a:spcBef>
              <a:buFont typeface="+mj-lt"/>
              <a:buNone/>
              <a:defRPr sz="1200" b="1">
                <a:solidFill>
                  <a:schemeClr val="accent6"/>
                </a:solidFill>
              </a:defRPr>
            </a:lvl2pPr>
            <a:lvl3pPr marL="88900" indent="0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</a:defRPr>
            </a:lvl3pPr>
            <a:lvl4pPr marL="92075" indent="-92075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 marL="176213" indent="-84138">
              <a:lnSpc>
                <a:spcPct val="100000"/>
              </a:lnSpc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4" name="Espace réservé du contenu 2"/>
          <p:cNvSpPr>
            <a:spLocks noGrp="1"/>
          </p:cNvSpPr>
          <p:nvPr>
            <p:ph idx="17"/>
          </p:nvPr>
        </p:nvSpPr>
        <p:spPr>
          <a:xfrm>
            <a:off x="8160851" y="3516931"/>
            <a:ext cx="1608038" cy="1440000"/>
          </a:xfr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</p:spPr>
        <p:txBody>
          <a:bodyPr wrap="none" lIns="288000" tIns="288000" anchor="ctr"/>
          <a:lstStyle>
            <a:lvl1pPr marL="0" indent="0">
              <a:lnSpc>
                <a:spcPct val="50000"/>
              </a:lnSpc>
              <a:spcBef>
                <a:spcPts val="0"/>
              </a:spcBef>
              <a:buNone/>
              <a:defRPr sz="6600" b="0">
                <a:solidFill>
                  <a:schemeClr val="accent6"/>
                </a:solidFill>
              </a:defRPr>
            </a:lvl1pPr>
            <a:lvl2pPr marL="88900" indent="0">
              <a:lnSpc>
                <a:spcPct val="100000"/>
              </a:lnSpc>
              <a:spcBef>
                <a:spcPts val="0"/>
              </a:spcBef>
              <a:buFont typeface="+mj-lt"/>
              <a:buNone/>
              <a:defRPr sz="1200" b="1">
                <a:solidFill>
                  <a:schemeClr val="accent6"/>
                </a:solidFill>
              </a:defRPr>
            </a:lvl2pPr>
            <a:lvl3pPr marL="88900" indent="0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bg1"/>
                </a:solidFill>
              </a:defRPr>
            </a:lvl3pPr>
            <a:lvl4pPr marL="92075" indent="-92075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 marL="176213" indent="-84138">
              <a:lnSpc>
                <a:spcPct val="100000"/>
              </a:lnSpc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643694696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 - Chiffres clef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 userDrawn="1"/>
        </p:nvSpPr>
        <p:spPr>
          <a:xfrm>
            <a:off x="0" y="1"/>
            <a:ext cx="12192000" cy="6391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9765967" y="5737122"/>
            <a:ext cx="2426034" cy="654375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850486" y="612801"/>
            <a:ext cx="6768000" cy="923344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23" name="Espace réservé du contenu 2"/>
          <p:cNvSpPr>
            <a:spLocks noGrp="1"/>
          </p:cNvSpPr>
          <p:nvPr>
            <p:ph idx="1"/>
          </p:nvPr>
        </p:nvSpPr>
        <p:spPr>
          <a:xfrm>
            <a:off x="3154075" y="1980080"/>
            <a:ext cx="1722362" cy="1440000"/>
          </a:xfrm>
          <a:noFill/>
        </p:spPr>
        <p:txBody>
          <a:bodyPr wrap="none" lIns="0" tIns="0" anchor="ctr"/>
          <a:lstStyle>
            <a:lvl1pPr marL="0" indent="0">
              <a:lnSpc>
                <a:spcPct val="50000"/>
              </a:lnSpc>
              <a:spcBef>
                <a:spcPts val="0"/>
              </a:spcBef>
              <a:buNone/>
              <a:defRPr sz="6600" b="0">
                <a:solidFill>
                  <a:schemeClr val="accent6"/>
                </a:solidFill>
              </a:defRPr>
            </a:lvl1pPr>
            <a:lvl2pPr marL="88900" indent="0">
              <a:lnSpc>
                <a:spcPct val="100000"/>
              </a:lnSpc>
              <a:spcBef>
                <a:spcPts val="0"/>
              </a:spcBef>
              <a:buFont typeface="+mj-lt"/>
              <a:buNone/>
              <a:defRPr sz="1200" b="1">
                <a:solidFill>
                  <a:schemeClr val="accent6"/>
                </a:solidFill>
              </a:defRPr>
            </a:lvl2pPr>
            <a:lvl3pPr marL="88900" indent="0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accent6"/>
                </a:solidFill>
              </a:defRPr>
            </a:lvl3pPr>
            <a:lvl4pPr marL="92075" indent="-92075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 marL="176213" indent="-84138">
              <a:lnSpc>
                <a:spcPct val="100000"/>
              </a:lnSpc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5" name="Espace réservé du contenu 2"/>
          <p:cNvSpPr>
            <a:spLocks noGrp="1"/>
          </p:cNvSpPr>
          <p:nvPr>
            <p:ph idx="13"/>
          </p:nvPr>
        </p:nvSpPr>
        <p:spPr>
          <a:xfrm>
            <a:off x="5310041" y="1980080"/>
            <a:ext cx="1722362" cy="1440000"/>
          </a:xfrm>
          <a:noFill/>
        </p:spPr>
        <p:txBody>
          <a:bodyPr wrap="none" lIns="0" tIns="0" anchor="ctr"/>
          <a:lstStyle>
            <a:lvl1pPr marL="0" indent="0">
              <a:lnSpc>
                <a:spcPct val="50000"/>
              </a:lnSpc>
              <a:spcBef>
                <a:spcPts val="0"/>
              </a:spcBef>
              <a:buNone/>
              <a:defRPr sz="6600" b="0">
                <a:solidFill>
                  <a:schemeClr val="accent6"/>
                </a:solidFill>
              </a:defRPr>
            </a:lvl1pPr>
            <a:lvl2pPr marL="88900" indent="0">
              <a:lnSpc>
                <a:spcPct val="100000"/>
              </a:lnSpc>
              <a:spcBef>
                <a:spcPts val="0"/>
              </a:spcBef>
              <a:buFont typeface="+mj-lt"/>
              <a:buNone/>
              <a:defRPr sz="1200" b="1">
                <a:solidFill>
                  <a:schemeClr val="accent6"/>
                </a:solidFill>
              </a:defRPr>
            </a:lvl2pPr>
            <a:lvl3pPr marL="88900" indent="0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accent6"/>
                </a:solidFill>
              </a:defRPr>
            </a:lvl3pPr>
            <a:lvl4pPr marL="92075" indent="-92075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 marL="176213" indent="-84138">
              <a:lnSpc>
                <a:spcPct val="100000"/>
              </a:lnSpc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7" name="Espace réservé du contenu 2"/>
          <p:cNvSpPr>
            <a:spLocks noGrp="1"/>
          </p:cNvSpPr>
          <p:nvPr>
            <p:ph idx="14"/>
          </p:nvPr>
        </p:nvSpPr>
        <p:spPr>
          <a:xfrm>
            <a:off x="7754803" y="1980080"/>
            <a:ext cx="1722362" cy="1440000"/>
          </a:xfrm>
          <a:noFill/>
        </p:spPr>
        <p:txBody>
          <a:bodyPr wrap="none" lIns="0" tIns="0" anchor="ctr"/>
          <a:lstStyle>
            <a:lvl1pPr marL="0" indent="0">
              <a:lnSpc>
                <a:spcPct val="50000"/>
              </a:lnSpc>
              <a:spcBef>
                <a:spcPts val="0"/>
              </a:spcBef>
              <a:buNone/>
              <a:defRPr sz="6600" b="0">
                <a:solidFill>
                  <a:schemeClr val="accent6"/>
                </a:solidFill>
              </a:defRPr>
            </a:lvl1pPr>
            <a:lvl2pPr marL="88900" indent="0">
              <a:lnSpc>
                <a:spcPct val="100000"/>
              </a:lnSpc>
              <a:spcBef>
                <a:spcPts val="0"/>
              </a:spcBef>
              <a:buFont typeface="+mj-lt"/>
              <a:buNone/>
              <a:defRPr sz="1200" b="1">
                <a:solidFill>
                  <a:schemeClr val="accent6"/>
                </a:solidFill>
              </a:defRPr>
            </a:lvl2pPr>
            <a:lvl3pPr marL="88900" indent="0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accent6"/>
                </a:solidFill>
              </a:defRPr>
            </a:lvl3pPr>
            <a:lvl4pPr marL="92075" indent="-92075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 marL="176213" indent="-84138">
              <a:lnSpc>
                <a:spcPct val="100000"/>
              </a:lnSpc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29" name="Espace réservé du contenu 2"/>
          <p:cNvSpPr>
            <a:spLocks noGrp="1"/>
          </p:cNvSpPr>
          <p:nvPr>
            <p:ph idx="15"/>
          </p:nvPr>
        </p:nvSpPr>
        <p:spPr>
          <a:xfrm>
            <a:off x="3154075" y="3908259"/>
            <a:ext cx="1722362" cy="1440000"/>
          </a:xfrm>
          <a:noFill/>
        </p:spPr>
        <p:txBody>
          <a:bodyPr wrap="none" lIns="0" tIns="0" anchor="ctr"/>
          <a:lstStyle>
            <a:lvl1pPr marL="0" indent="0">
              <a:lnSpc>
                <a:spcPct val="50000"/>
              </a:lnSpc>
              <a:spcBef>
                <a:spcPts val="0"/>
              </a:spcBef>
              <a:buNone/>
              <a:defRPr sz="6600" b="0">
                <a:solidFill>
                  <a:schemeClr val="accent6"/>
                </a:solidFill>
              </a:defRPr>
            </a:lvl1pPr>
            <a:lvl2pPr marL="88900" indent="0">
              <a:lnSpc>
                <a:spcPct val="100000"/>
              </a:lnSpc>
              <a:spcBef>
                <a:spcPts val="0"/>
              </a:spcBef>
              <a:buFont typeface="+mj-lt"/>
              <a:buNone/>
              <a:defRPr sz="1200" b="1">
                <a:solidFill>
                  <a:schemeClr val="accent6"/>
                </a:solidFill>
              </a:defRPr>
            </a:lvl2pPr>
            <a:lvl3pPr marL="88900" indent="0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accent6"/>
                </a:solidFill>
              </a:defRPr>
            </a:lvl3pPr>
            <a:lvl4pPr marL="92075" indent="-92075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 marL="176213" indent="-84138">
              <a:lnSpc>
                <a:spcPct val="100000"/>
              </a:lnSpc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31" name="Espace réservé du contenu 2"/>
          <p:cNvSpPr>
            <a:spLocks noGrp="1"/>
          </p:cNvSpPr>
          <p:nvPr>
            <p:ph idx="16"/>
          </p:nvPr>
        </p:nvSpPr>
        <p:spPr>
          <a:xfrm>
            <a:off x="5310041" y="3908259"/>
            <a:ext cx="1722362" cy="1440000"/>
          </a:xfrm>
          <a:noFill/>
        </p:spPr>
        <p:txBody>
          <a:bodyPr wrap="none" lIns="0" tIns="0" anchor="ctr"/>
          <a:lstStyle>
            <a:lvl1pPr marL="0" indent="0">
              <a:lnSpc>
                <a:spcPct val="50000"/>
              </a:lnSpc>
              <a:spcBef>
                <a:spcPts val="0"/>
              </a:spcBef>
              <a:buNone/>
              <a:defRPr sz="6600" b="0">
                <a:solidFill>
                  <a:schemeClr val="accent6"/>
                </a:solidFill>
              </a:defRPr>
            </a:lvl1pPr>
            <a:lvl2pPr marL="88900" indent="0">
              <a:lnSpc>
                <a:spcPct val="100000"/>
              </a:lnSpc>
              <a:spcBef>
                <a:spcPts val="0"/>
              </a:spcBef>
              <a:buFont typeface="+mj-lt"/>
              <a:buNone/>
              <a:defRPr sz="1200" b="1">
                <a:solidFill>
                  <a:schemeClr val="accent6"/>
                </a:solidFill>
              </a:defRPr>
            </a:lvl2pPr>
            <a:lvl3pPr marL="88900" indent="0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accent6"/>
                </a:solidFill>
              </a:defRPr>
            </a:lvl3pPr>
            <a:lvl4pPr marL="92075" indent="-92075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 marL="176213" indent="-84138">
              <a:lnSpc>
                <a:spcPct val="100000"/>
              </a:lnSpc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33" name="Espace réservé du contenu 2"/>
          <p:cNvSpPr>
            <a:spLocks noGrp="1"/>
          </p:cNvSpPr>
          <p:nvPr>
            <p:ph idx="17"/>
          </p:nvPr>
        </p:nvSpPr>
        <p:spPr>
          <a:xfrm>
            <a:off x="7754803" y="3908259"/>
            <a:ext cx="1722362" cy="1440000"/>
          </a:xfrm>
          <a:noFill/>
        </p:spPr>
        <p:txBody>
          <a:bodyPr wrap="none" lIns="0" tIns="0" anchor="ctr"/>
          <a:lstStyle>
            <a:lvl1pPr marL="0" indent="0">
              <a:lnSpc>
                <a:spcPct val="50000"/>
              </a:lnSpc>
              <a:spcBef>
                <a:spcPts val="0"/>
              </a:spcBef>
              <a:buNone/>
              <a:defRPr sz="6600" b="0">
                <a:solidFill>
                  <a:schemeClr val="accent6"/>
                </a:solidFill>
              </a:defRPr>
            </a:lvl1pPr>
            <a:lvl2pPr marL="88900" indent="0">
              <a:lnSpc>
                <a:spcPct val="100000"/>
              </a:lnSpc>
              <a:spcBef>
                <a:spcPts val="0"/>
              </a:spcBef>
              <a:buFont typeface="+mj-lt"/>
              <a:buNone/>
              <a:defRPr sz="1200" b="1">
                <a:solidFill>
                  <a:schemeClr val="accent6"/>
                </a:solidFill>
              </a:defRPr>
            </a:lvl2pPr>
            <a:lvl3pPr marL="88900" indent="0">
              <a:lnSpc>
                <a:spcPct val="100000"/>
              </a:lnSpc>
              <a:spcBef>
                <a:spcPts val="0"/>
              </a:spcBef>
              <a:buNone/>
              <a:defRPr sz="1050">
                <a:solidFill>
                  <a:schemeClr val="accent6"/>
                </a:solidFill>
              </a:defRPr>
            </a:lvl3pPr>
            <a:lvl4pPr marL="92075" indent="-92075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 marL="176213" indent="-84138">
              <a:lnSpc>
                <a:spcPct val="100000"/>
              </a:lnSpc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42" name="Rectangle 41"/>
          <p:cNvSpPr/>
          <p:nvPr userDrawn="1"/>
        </p:nvSpPr>
        <p:spPr>
          <a:xfrm>
            <a:off x="0" y="6368650"/>
            <a:ext cx="12192000" cy="489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43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433595" y="6430762"/>
            <a:ext cx="1616046" cy="365125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fld id="{CE50E94D-77B3-449C-B4C3-4AE1123BB088}" type="datetime1">
              <a:rPr lang="fr-FR" smtClean="0">
                <a:solidFill>
                  <a:prstClr val="black"/>
                </a:solidFill>
              </a:rPr>
              <a:pPr/>
              <a:t>18/09/2020</a:t>
            </a:fld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4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7323123" y="6430762"/>
            <a:ext cx="3531690" cy="365125"/>
          </a:xfrm>
        </p:spPr>
        <p:txBody>
          <a:bodyPr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fr-FR">
                <a:solidFill>
                  <a:prstClr val="black"/>
                </a:solidFill>
              </a:rPr>
              <a:t>Titre de la présentation</a:t>
            </a:r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4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46542" y="6430762"/>
            <a:ext cx="307258" cy="365125"/>
          </a:xfrm>
        </p:spPr>
        <p:txBody>
          <a:bodyPr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7590C25-3C2D-40D7-9CB5-90AD7B210833}" type="slidenum">
              <a:rPr lang="fr-FR" smtClean="0">
                <a:solidFill>
                  <a:prstClr val="black"/>
                </a:solidFill>
              </a:rPr>
              <a:pPr/>
              <a:t>‹N°›</a:t>
            </a:fld>
            <a:endParaRPr lang="fr-FR" dirty="0">
              <a:solidFill>
                <a:prstClr val="black"/>
              </a:solidFill>
            </a:endParaRPr>
          </a:p>
        </p:txBody>
      </p:sp>
      <p:cxnSp>
        <p:nvCxnSpPr>
          <p:cNvPr id="46" name="Connecteur droit 45"/>
          <p:cNvCxnSpPr/>
          <p:nvPr userDrawn="1"/>
        </p:nvCxnSpPr>
        <p:spPr>
          <a:xfrm>
            <a:off x="10948991" y="6540696"/>
            <a:ext cx="0" cy="145257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 userDrawn="1"/>
        </p:nvSpPr>
        <p:spPr>
          <a:xfrm>
            <a:off x="0" y="6368649"/>
            <a:ext cx="12192000" cy="489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pic>
        <p:nvPicPr>
          <p:cNvPr id="48" name="Image 4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51" y="6455031"/>
            <a:ext cx="1388932" cy="336624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0" y="-1"/>
            <a:ext cx="2431675" cy="345112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>
                  <a:lumMod val="97000"/>
                  <a:lumOff val="3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187542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 - Graphiq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0" y="115325"/>
            <a:ext cx="12192000" cy="6276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0" y="6368650"/>
            <a:ext cx="12192000" cy="489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433595" y="6430762"/>
            <a:ext cx="1616046" cy="365125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fld id="{CE50E94D-77B3-449C-B4C3-4AE1123BB088}" type="datetime1">
              <a:rPr lang="fr-FR" smtClean="0">
                <a:solidFill>
                  <a:prstClr val="black"/>
                </a:solidFill>
              </a:rPr>
              <a:pPr/>
              <a:t>18/09/2020</a:t>
            </a:fld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7323123" y="6430762"/>
            <a:ext cx="3531690" cy="365125"/>
          </a:xfrm>
        </p:spPr>
        <p:txBody>
          <a:bodyPr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fr-FR">
                <a:solidFill>
                  <a:prstClr val="black"/>
                </a:solidFill>
              </a:rPr>
              <a:t>Titre de la présentation</a:t>
            </a:r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2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46542" y="6430762"/>
            <a:ext cx="307258" cy="365125"/>
          </a:xfrm>
        </p:spPr>
        <p:txBody>
          <a:bodyPr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7590C25-3C2D-40D7-9CB5-90AD7B210833}" type="slidenum">
              <a:rPr lang="fr-FR" smtClean="0">
                <a:solidFill>
                  <a:prstClr val="black"/>
                </a:solidFill>
              </a:rPr>
              <a:pPr/>
              <a:t>‹N°›</a:t>
            </a:fld>
            <a:endParaRPr lang="fr-FR" dirty="0">
              <a:solidFill>
                <a:prstClr val="black"/>
              </a:solidFill>
            </a:endParaRPr>
          </a:p>
        </p:txBody>
      </p:sp>
      <p:cxnSp>
        <p:nvCxnSpPr>
          <p:cNvPr id="28" name="Connecteur droit 27"/>
          <p:cNvCxnSpPr/>
          <p:nvPr userDrawn="1"/>
        </p:nvCxnSpPr>
        <p:spPr>
          <a:xfrm>
            <a:off x="10948991" y="6540696"/>
            <a:ext cx="0" cy="145257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 userDrawn="1"/>
        </p:nvSpPr>
        <p:spPr>
          <a:xfrm>
            <a:off x="0" y="6368649"/>
            <a:ext cx="12192000" cy="489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pic>
        <p:nvPicPr>
          <p:cNvPr id="30" name="Image 2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51" y="6455031"/>
            <a:ext cx="1388932" cy="336624"/>
          </a:xfrm>
          <a:prstGeom prst="rect">
            <a:avLst/>
          </a:prstGeom>
        </p:spPr>
      </p:pic>
      <p:sp>
        <p:nvSpPr>
          <p:cNvPr id="7" name="Shape 40"/>
          <p:cNvSpPr/>
          <p:nvPr userDrawn="1"/>
        </p:nvSpPr>
        <p:spPr>
          <a:xfrm>
            <a:off x="0" y="0"/>
            <a:ext cx="12192000" cy="204921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838200" y="360000"/>
            <a:ext cx="10515600" cy="504000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6" name="Shape 40"/>
          <p:cNvSpPr/>
          <p:nvPr userDrawn="1"/>
        </p:nvSpPr>
        <p:spPr>
          <a:xfrm>
            <a:off x="838200" y="1251318"/>
            <a:ext cx="595035" cy="61757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1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14" name="Espace réservé du graphique 13"/>
          <p:cNvSpPr>
            <a:spLocks noGrp="1"/>
          </p:cNvSpPr>
          <p:nvPr>
            <p:ph type="chart" sz="quarter" idx="13"/>
          </p:nvPr>
        </p:nvSpPr>
        <p:spPr>
          <a:xfrm>
            <a:off x="838200" y="1825625"/>
            <a:ext cx="10515600" cy="420840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fr-FR"/>
              <a:t>Cliquez sur l'icône pour ajouter un graphique</a:t>
            </a:r>
            <a:endParaRPr lang="fr-FR" dirty="0"/>
          </a:p>
        </p:txBody>
      </p:sp>
      <p:sp>
        <p:nvSpPr>
          <p:cNvPr id="19" name="Espace réservé du texte 18"/>
          <p:cNvSpPr>
            <a:spLocks noGrp="1"/>
          </p:cNvSpPr>
          <p:nvPr>
            <p:ph type="body" sz="quarter" idx="14" hasCustomPrompt="1"/>
          </p:nvPr>
        </p:nvSpPr>
        <p:spPr>
          <a:xfrm>
            <a:off x="8480425" y="2359025"/>
            <a:ext cx="1666875" cy="1384995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400" b="1">
                <a:solidFill>
                  <a:schemeClr val="accent6"/>
                </a:solidFill>
              </a:defRPr>
            </a:lvl1pPr>
            <a:lvl2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2pPr>
            <a:lvl3pPr marL="88900" indent="-8890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200">
                <a:solidFill>
                  <a:schemeClr val="accent6">
                    <a:lumMod val="85000"/>
                  </a:schemeClr>
                </a:solidFill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  <a:br>
              <a:rPr lang="fr-FR" dirty="0"/>
            </a:br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3" name="Espace réservé du texte 18"/>
          <p:cNvSpPr>
            <a:spLocks noGrp="1"/>
          </p:cNvSpPr>
          <p:nvPr>
            <p:ph type="body" sz="quarter" idx="15" hasCustomPrompt="1"/>
          </p:nvPr>
        </p:nvSpPr>
        <p:spPr>
          <a:xfrm>
            <a:off x="2027833" y="2359024"/>
            <a:ext cx="1666875" cy="1384995"/>
          </a:xfrm>
        </p:spPr>
        <p:txBody>
          <a:bodyPr>
            <a:spAutoFit/>
          </a:bodyPr>
          <a:lstStyle>
            <a:lvl1pPr marL="0" indent="0" algn="r">
              <a:spcBef>
                <a:spcPts val="0"/>
              </a:spcBef>
              <a:buNone/>
              <a:defRPr sz="1400" b="1">
                <a:solidFill>
                  <a:schemeClr val="accent6"/>
                </a:solidFill>
              </a:defRPr>
            </a:lvl1pPr>
            <a:lvl2pPr marL="0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2pPr>
            <a:lvl3pPr marL="88900" indent="-88900" algn="r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200">
                <a:solidFill>
                  <a:schemeClr val="accent6"/>
                </a:solidFill>
              </a:defRPr>
            </a:lvl3pPr>
            <a:lvl4pPr marL="0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4pPr>
            <a:lvl5pPr marL="0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864000"/>
            <a:ext cx="10515600" cy="360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fr-FR" dirty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21734462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- Question Repons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0" y="115325"/>
            <a:ext cx="12192000" cy="6276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0" y="6368650"/>
            <a:ext cx="12192000" cy="489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433595" y="6430762"/>
            <a:ext cx="1616046" cy="365125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fld id="{CE50E94D-77B3-449C-B4C3-4AE1123BB088}" type="datetime1">
              <a:rPr lang="fr-FR" smtClean="0">
                <a:solidFill>
                  <a:prstClr val="black"/>
                </a:solidFill>
              </a:rPr>
              <a:pPr/>
              <a:t>18/09/2020</a:t>
            </a:fld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2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7323123" y="6430762"/>
            <a:ext cx="3531690" cy="365125"/>
          </a:xfrm>
        </p:spPr>
        <p:txBody>
          <a:bodyPr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fr-FR">
                <a:solidFill>
                  <a:prstClr val="black"/>
                </a:solidFill>
              </a:rPr>
              <a:t>Titre de la présentation</a:t>
            </a:r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2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46542" y="6430762"/>
            <a:ext cx="307258" cy="365125"/>
          </a:xfrm>
        </p:spPr>
        <p:txBody>
          <a:bodyPr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7590C25-3C2D-40D7-9CB5-90AD7B210833}" type="slidenum">
              <a:rPr lang="fr-FR" smtClean="0">
                <a:solidFill>
                  <a:prstClr val="black"/>
                </a:solidFill>
              </a:rPr>
              <a:pPr/>
              <a:t>‹N°›</a:t>
            </a:fld>
            <a:endParaRPr lang="fr-FR" dirty="0">
              <a:solidFill>
                <a:prstClr val="black"/>
              </a:solidFill>
            </a:endParaRPr>
          </a:p>
        </p:txBody>
      </p:sp>
      <p:cxnSp>
        <p:nvCxnSpPr>
          <p:cNvPr id="28" name="Connecteur droit 27"/>
          <p:cNvCxnSpPr/>
          <p:nvPr userDrawn="1"/>
        </p:nvCxnSpPr>
        <p:spPr>
          <a:xfrm>
            <a:off x="10948991" y="6540696"/>
            <a:ext cx="0" cy="145257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 userDrawn="1"/>
        </p:nvSpPr>
        <p:spPr>
          <a:xfrm>
            <a:off x="0" y="6368649"/>
            <a:ext cx="12192000" cy="489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pic>
        <p:nvPicPr>
          <p:cNvPr id="30" name="Image 2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51" y="6455031"/>
            <a:ext cx="1388932" cy="336624"/>
          </a:xfrm>
          <a:prstGeom prst="rect">
            <a:avLst/>
          </a:prstGeom>
        </p:spPr>
      </p:pic>
      <p:sp>
        <p:nvSpPr>
          <p:cNvPr id="23" name="ZoneTexte 22"/>
          <p:cNvSpPr txBox="1"/>
          <p:nvPr userDrawn="1"/>
        </p:nvSpPr>
        <p:spPr>
          <a:xfrm>
            <a:off x="3155797" y="1063168"/>
            <a:ext cx="1000360" cy="215198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fr-FR" sz="15000" dirty="0">
                <a:solidFill>
                  <a:prstClr val="black">
                    <a:lumMod val="75000"/>
                    <a:lumOff val="25000"/>
                  </a:prstClr>
                </a:solidFill>
                <a:cs typeface="Arial" panose="020B0604020202020204" pitchFamily="34" charset="0"/>
              </a:rPr>
              <a:t>?</a:t>
            </a:r>
            <a:endParaRPr lang="fr-FR" sz="15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Shape 40"/>
          <p:cNvSpPr/>
          <p:nvPr userDrawn="1"/>
        </p:nvSpPr>
        <p:spPr>
          <a:xfrm>
            <a:off x="0" y="0"/>
            <a:ext cx="12192000" cy="204921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47977" y="1228551"/>
            <a:ext cx="5616000" cy="1718716"/>
          </a:xfrm>
        </p:spPr>
        <p:txBody>
          <a:bodyPr anchor="ctr">
            <a:noAutofit/>
          </a:bodyPr>
          <a:lstStyle>
            <a:lvl1pPr marL="0" indent="0" algn="ctr">
              <a:lnSpc>
                <a:spcPct val="120000"/>
              </a:lnSpc>
              <a:buNone/>
              <a:defRPr sz="3200" b="0" i="1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1200"/>
              </a:spcBef>
              <a:buFont typeface="+mj-lt"/>
              <a:buNone/>
              <a:defRPr sz="1800" b="1">
                <a:solidFill>
                  <a:schemeClr val="accent6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6"/>
                </a:solidFill>
              </a:defRPr>
            </a:lvl3pPr>
            <a:lvl4pPr marL="177800" indent="-177800" algn="ctr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defRPr sz="1800">
                <a:solidFill>
                  <a:schemeClr val="accent6"/>
                </a:solidFill>
              </a:defRPr>
            </a:lvl4pPr>
            <a:lvl5pPr marL="271463" indent="-179388" algn="ctr">
              <a:lnSpc>
                <a:spcPct val="100000"/>
              </a:lnSpc>
              <a:buSzPct val="60000"/>
              <a:buFontTx/>
              <a:buBlip>
                <a:blip r:embed="rId3"/>
              </a:buBlip>
              <a:defRPr sz="1800">
                <a:solidFill>
                  <a:schemeClr val="accent6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4" name="ZoneTexte 13"/>
          <p:cNvSpPr txBox="1"/>
          <p:nvPr userDrawn="1"/>
        </p:nvSpPr>
        <p:spPr>
          <a:xfrm>
            <a:off x="628174" y="389734"/>
            <a:ext cx="100036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800" dirty="0">
                <a:solidFill>
                  <a:srgbClr val="53585F">
                    <a:lumMod val="20000"/>
                    <a:lumOff val="80000"/>
                  </a:srgbClr>
                </a:solidFill>
                <a:cs typeface="Arial" panose="020B0604020202020204" pitchFamily="34" charset="0"/>
              </a:rPr>
              <a:t>“</a:t>
            </a:r>
            <a:endParaRPr lang="fr-FR" sz="13800" dirty="0">
              <a:solidFill>
                <a:srgbClr val="53585F">
                  <a:lumMod val="20000"/>
                  <a:lumOff val="80000"/>
                </a:srgbClr>
              </a:solidFill>
            </a:endParaRPr>
          </a:p>
        </p:txBody>
      </p:sp>
      <p:sp>
        <p:nvSpPr>
          <p:cNvPr id="19" name="ZoneTexte 18"/>
          <p:cNvSpPr txBox="1"/>
          <p:nvPr userDrawn="1"/>
        </p:nvSpPr>
        <p:spPr>
          <a:xfrm>
            <a:off x="5761683" y="2447904"/>
            <a:ext cx="100036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800" dirty="0">
                <a:solidFill>
                  <a:srgbClr val="53585F">
                    <a:lumMod val="20000"/>
                    <a:lumOff val="80000"/>
                  </a:srgbClr>
                </a:solidFill>
                <a:cs typeface="Arial" panose="020B0604020202020204" pitchFamily="34" charset="0"/>
              </a:rPr>
              <a:t>”</a:t>
            </a:r>
            <a:endParaRPr lang="fr-FR" sz="13800" dirty="0">
              <a:solidFill>
                <a:srgbClr val="53585F">
                  <a:lumMod val="20000"/>
                  <a:lumOff val="80000"/>
                </a:srgbClr>
              </a:solidFill>
            </a:endParaRPr>
          </a:p>
        </p:txBody>
      </p:sp>
      <p:sp>
        <p:nvSpPr>
          <p:cNvPr id="20" name="Espace réservé du contenu 2"/>
          <p:cNvSpPr>
            <a:spLocks noGrp="1"/>
          </p:cNvSpPr>
          <p:nvPr>
            <p:ph idx="13"/>
          </p:nvPr>
        </p:nvSpPr>
        <p:spPr>
          <a:xfrm>
            <a:off x="5117690" y="3575055"/>
            <a:ext cx="6382639" cy="2242157"/>
          </a:xfrm>
        </p:spPr>
        <p:txBody>
          <a:bodyPr anchor="ctr">
            <a:normAutofit/>
          </a:bodyPr>
          <a:lstStyle>
            <a:lvl1pPr marL="0" indent="0">
              <a:lnSpc>
                <a:spcPct val="120000"/>
              </a:lnSpc>
              <a:buNone/>
              <a:defRPr sz="2000" b="1" i="0">
                <a:solidFill>
                  <a:schemeClr val="accent6"/>
                </a:solidFill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buFont typeface="+mj-lt"/>
              <a:buNone/>
              <a:defRPr sz="2000" b="1">
                <a:solidFill>
                  <a:schemeClr val="accent6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6"/>
                </a:solidFill>
              </a:defRPr>
            </a:lvl3pPr>
            <a:lvl4pPr marL="177800" indent="-177800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defRPr sz="2000">
                <a:solidFill>
                  <a:schemeClr val="accent6"/>
                </a:solidFill>
              </a:defRPr>
            </a:lvl4pPr>
            <a:lvl5pPr marL="271463" indent="-179388">
              <a:lnSpc>
                <a:spcPct val="100000"/>
              </a:lnSpc>
              <a:buSzPct val="60000"/>
              <a:buFontTx/>
              <a:buBlip>
                <a:blip r:embed="rId3"/>
              </a:buBlip>
              <a:defRPr sz="2000">
                <a:solidFill>
                  <a:schemeClr val="accent6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60385654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 - Question Repon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 userDrawn="1"/>
        </p:nvSpPr>
        <p:spPr>
          <a:xfrm>
            <a:off x="0" y="1"/>
            <a:ext cx="12192000" cy="6391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35" name="Rectangle 34"/>
          <p:cNvSpPr/>
          <p:nvPr userDrawn="1"/>
        </p:nvSpPr>
        <p:spPr>
          <a:xfrm>
            <a:off x="0" y="6368650"/>
            <a:ext cx="12192000" cy="489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36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433595" y="6430762"/>
            <a:ext cx="1616046" cy="365125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fld id="{CE50E94D-77B3-449C-B4C3-4AE1123BB088}" type="datetime1">
              <a:rPr lang="fr-FR" smtClean="0">
                <a:solidFill>
                  <a:prstClr val="black"/>
                </a:solidFill>
              </a:rPr>
              <a:pPr/>
              <a:t>18/09/2020</a:t>
            </a:fld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3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7323123" y="6430762"/>
            <a:ext cx="3531690" cy="365125"/>
          </a:xfrm>
        </p:spPr>
        <p:txBody>
          <a:bodyPr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fr-FR">
                <a:solidFill>
                  <a:prstClr val="black"/>
                </a:solidFill>
              </a:rPr>
              <a:t>Titre de la présentation</a:t>
            </a:r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3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46542" y="6430762"/>
            <a:ext cx="307258" cy="365125"/>
          </a:xfrm>
        </p:spPr>
        <p:txBody>
          <a:bodyPr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7590C25-3C2D-40D7-9CB5-90AD7B210833}" type="slidenum">
              <a:rPr lang="fr-FR" smtClean="0">
                <a:solidFill>
                  <a:prstClr val="black"/>
                </a:solidFill>
              </a:rPr>
              <a:pPr/>
              <a:t>‹N°›</a:t>
            </a:fld>
            <a:endParaRPr lang="fr-FR" dirty="0">
              <a:solidFill>
                <a:prstClr val="black"/>
              </a:solidFill>
            </a:endParaRPr>
          </a:p>
        </p:txBody>
      </p:sp>
      <p:cxnSp>
        <p:nvCxnSpPr>
          <p:cNvPr id="39" name="Connecteur droit 38"/>
          <p:cNvCxnSpPr/>
          <p:nvPr userDrawn="1"/>
        </p:nvCxnSpPr>
        <p:spPr>
          <a:xfrm>
            <a:off x="10948991" y="6540696"/>
            <a:ext cx="0" cy="145257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 userDrawn="1"/>
        </p:nvSpPr>
        <p:spPr>
          <a:xfrm>
            <a:off x="0" y="6368649"/>
            <a:ext cx="12192000" cy="489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pic>
        <p:nvPicPr>
          <p:cNvPr id="41" name="Image 4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51" y="6455031"/>
            <a:ext cx="1388932" cy="336624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-1"/>
            <a:ext cx="2431675" cy="3451123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bg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9765967" y="5270619"/>
            <a:ext cx="2426034" cy="1120878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4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9" name="ZoneTexte 28"/>
          <p:cNvSpPr txBox="1"/>
          <p:nvPr userDrawn="1"/>
        </p:nvSpPr>
        <p:spPr>
          <a:xfrm>
            <a:off x="5628576" y="1063168"/>
            <a:ext cx="1000360" cy="215198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fr-FR" sz="15000" dirty="0">
                <a:solidFill>
                  <a:prstClr val="black">
                    <a:lumMod val="75000"/>
                    <a:lumOff val="25000"/>
                  </a:prstClr>
                </a:solidFill>
                <a:cs typeface="Arial" panose="020B0604020202020204" pitchFamily="34" charset="0"/>
              </a:rPr>
              <a:t>?</a:t>
            </a:r>
            <a:endParaRPr lang="fr-FR" sz="15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0" name="Espace réservé du contenu 2"/>
          <p:cNvSpPr>
            <a:spLocks noGrp="1"/>
          </p:cNvSpPr>
          <p:nvPr>
            <p:ph idx="1"/>
          </p:nvPr>
        </p:nvSpPr>
        <p:spPr>
          <a:xfrm>
            <a:off x="2799567" y="1230798"/>
            <a:ext cx="6592867" cy="1718716"/>
          </a:xfrm>
        </p:spPr>
        <p:txBody>
          <a:bodyPr anchor="ctr">
            <a:noAutofit/>
          </a:bodyPr>
          <a:lstStyle>
            <a:lvl1pPr marL="0" indent="0" algn="ctr">
              <a:lnSpc>
                <a:spcPct val="120000"/>
              </a:lnSpc>
              <a:buNone/>
              <a:defRPr sz="3200" b="0" i="1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1200"/>
              </a:spcBef>
              <a:buFont typeface="+mj-lt"/>
              <a:buNone/>
              <a:defRPr sz="1800" b="1">
                <a:solidFill>
                  <a:schemeClr val="accent6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6"/>
                </a:solidFill>
              </a:defRPr>
            </a:lvl3pPr>
            <a:lvl4pPr marL="177800" indent="-177800" algn="ctr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defRPr sz="1800">
                <a:solidFill>
                  <a:schemeClr val="accent6"/>
                </a:solidFill>
              </a:defRPr>
            </a:lvl4pPr>
            <a:lvl5pPr marL="271463" indent="-179388" algn="ctr">
              <a:lnSpc>
                <a:spcPct val="100000"/>
              </a:lnSpc>
              <a:buSzPct val="60000"/>
              <a:buFontTx/>
              <a:buBlip>
                <a:blip r:embed="rId3"/>
              </a:buBlip>
              <a:defRPr sz="1800">
                <a:solidFill>
                  <a:schemeClr val="accent6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31" name="ZoneTexte 30"/>
          <p:cNvSpPr txBox="1"/>
          <p:nvPr userDrawn="1"/>
        </p:nvSpPr>
        <p:spPr>
          <a:xfrm>
            <a:off x="2627603" y="389734"/>
            <a:ext cx="100036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800" dirty="0">
                <a:solidFill>
                  <a:srgbClr val="FFFFFF"/>
                </a:solidFill>
                <a:cs typeface="Arial" panose="020B0604020202020204" pitchFamily="34" charset="0"/>
              </a:rPr>
              <a:t>“</a:t>
            </a:r>
            <a:endParaRPr lang="fr-FR" sz="13800" dirty="0">
              <a:solidFill>
                <a:srgbClr val="FFFFFF"/>
              </a:solidFill>
            </a:endParaRPr>
          </a:p>
        </p:txBody>
      </p:sp>
      <p:sp>
        <p:nvSpPr>
          <p:cNvPr id="32" name="ZoneTexte 31"/>
          <p:cNvSpPr txBox="1"/>
          <p:nvPr userDrawn="1"/>
        </p:nvSpPr>
        <p:spPr>
          <a:xfrm>
            <a:off x="8705231" y="2447904"/>
            <a:ext cx="100036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800" dirty="0">
                <a:solidFill>
                  <a:srgbClr val="FFFFFF"/>
                </a:solidFill>
                <a:cs typeface="Arial" panose="020B0604020202020204" pitchFamily="34" charset="0"/>
              </a:rPr>
              <a:t>”</a:t>
            </a:r>
            <a:endParaRPr lang="fr-FR" sz="13800" dirty="0">
              <a:solidFill>
                <a:srgbClr val="FFFFFF"/>
              </a:solidFill>
            </a:endParaRPr>
          </a:p>
        </p:txBody>
      </p:sp>
      <p:sp>
        <p:nvSpPr>
          <p:cNvPr id="33" name="Espace réservé du contenu 2"/>
          <p:cNvSpPr>
            <a:spLocks noGrp="1"/>
          </p:cNvSpPr>
          <p:nvPr>
            <p:ph idx="13"/>
          </p:nvPr>
        </p:nvSpPr>
        <p:spPr>
          <a:xfrm>
            <a:off x="5117690" y="3451123"/>
            <a:ext cx="4364172" cy="2743208"/>
          </a:xfrm>
        </p:spPr>
        <p:txBody>
          <a:bodyPr anchor="ctr">
            <a:normAutofit/>
          </a:bodyPr>
          <a:lstStyle>
            <a:lvl1pPr marL="0" indent="0">
              <a:lnSpc>
                <a:spcPct val="120000"/>
              </a:lnSpc>
              <a:buNone/>
              <a:defRPr sz="2000" b="1" i="0">
                <a:solidFill>
                  <a:schemeClr val="accent6"/>
                </a:solidFill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buFont typeface="+mj-lt"/>
              <a:buNone/>
              <a:defRPr sz="2000" b="1">
                <a:solidFill>
                  <a:schemeClr val="accent6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6"/>
                </a:solidFill>
              </a:defRPr>
            </a:lvl3pPr>
            <a:lvl4pPr marL="177800" indent="-177800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defRPr sz="2000">
                <a:solidFill>
                  <a:schemeClr val="accent6"/>
                </a:solidFill>
              </a:defRPr>
            </a:lvl4pPr>
            <a:lvl5pPr marL="271463" indent="-179388">
              <a:lnSpc>
                <a:spcPct val="100000"/>
              </a:lnSpc>
              <a:buSzPct val="60000"/>
              <a:buFontTx/>
              <a:buBlip>
                <a:blip r:embed="rId4"/>
              </a:buBlip>
              <a:defRPr sz="2000">
                <a:solidFill>
                  <a:schemeClr val="accent6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27652280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-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1"/>
            <a:ext cx="12192000" cy="6391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0" y="6368650"/>
            <a:ext cx="12192000" cy="489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3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433595" y="6430762"/>
            <a:ext cx="1616046" cy="365125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fld id="{CE50E94D-77B3-449C-B4C3-4AE1123BB088}" type="datetime1">
              <a:rPr lang="fr-FR" smtClean="0">
                <a:solidFill>
                  <a:prstClr val="black"/>
                </a:solidFill>
              </a:rPr>
              <a:pPr/>
              <a:t>18/09/2020</a:t>
            </a:fld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28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7323123" y="6430762"/>
            <a:ext cx="3531690" cy="365125"/>
          </a:xfrm>
        </p:spPr>
        <p:txBody>
          <a:bodyPr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fr-FR">
                <a:solidFill>
                  <a:prstClr val="black"/>
                </a:solidFill>
              </a:rPr>
              <a:t>Titre de la présentation</a:t>
            </a:r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29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46542" y="6430762"/>
            <a:ext cx="307258" cy="365125"/>
          </a:xfrm>
        </p:spPr>
        <p:txBody>
          <a:bodyPr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7590C25-3C2D-40D7-9CB5-90AD7B210833}" type="slidenum">
              <a:rPr lang="fr-FR" smtClean="0">
                <a:solidFill>
                  <a:prstClr val="black"/>
                </a:solidFill>
              </a:rPr>
              <a:pPr/>
              <a:t>‹N°›</a:t>
            </a:fld>
            <a:endParaRPr lang="fr-FR" dirty="0">
              <a:solidFill>
                <a:prstClr val="black"/>
              </a:solidFill>
            </a:endParaRPr>
          </a:p>
        </p:txBody>
      </p:sp>
      <p:cxnSp>
        <p:nvCxnSpPr>
          <p:cNvPr id="30" name="Connecteur droit 29"/>
          <p:cNvCxnSpPr/>
          <p:nvPr userDrawn="1"/>
        </p:nvCxnSpPr>
        <p:spPr>
          <a:xfrm>
            <a:off x="10948991" y="6540696"/>
            <a:ext cx="0" cy="145257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 userDrawn="1"/>
        </p:nvSpPr>
        <p:spPr>
          <a:xfrm>
            <a:off x="0" y="6368649"/>
            <a:ext cx="12192000" cy="489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pic>
        <p:nvPicPr>
          <p:cNvPr id="32" name="Imag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51" y="6455031"/>
            <a:ext cx="1388932" cy="336624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-1"/>
            <a:ext cx="2431675" cy="3451123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9765967" y="5737121"/>
            <a:ext cx="2426034" cy="654376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4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4" name="Espace réservé du contenu 2"/>
          <p:cNvSpPr>
            <a:spLocks noGrp="1"/>
          </p:cNvSpPr>
          <p:nvPr>
            <p:ph idx="13"/>
          </p:nvPr>
        </p:nvSpPr>
        <p:spPr>
          <a:xfrm>
            <a:off x="2995308" y="2094272"/>
            <a:ext cx="4822722" cy="2448232"/>
          </a:xfrm>
        </p:spPr>
        <p:txBody>
          <a:bodyPr anchor="ctr">
            <a:normAutofit/>
          </a:bodyPr>
          <a:lstStyle>
            <a:lvl1pPr marL="0" indent="0">
              <a:lnSpc>
                <a:spcPct val="120000"/>
              </a:lnSpc>
              <a:buNone/>
              <a:defRPr sz="2000" b="0" i="1">
                <a:solidFill>
                  <a:schemeClr val="accent6"/>
                </a:solidFill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buFont typeface="+mj-lt"/>
              <a:buNone/>
              <a:defRPr sz="2000" b="1">
                <a:solidFill>
                  <a:schemeClr val="accent6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6"/>
                </a:solidFill>
              </a:defRPr>
            </a:lvl3pPr>
            <a:lvl4pPr marL="177800" indent="-177800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defRPr sz="2000">
                <a:solidFill>
                  <a:schemeClr val="accent6"/>
                </a:solidFill>
              </a:defRPr>
            </a:lvl4pPr>
            <a:lvl5pPr marL="355600" indent="-177800">
              <a:lnSpc>
                <a:spcPct val="100000"/>
              </a:lnSpc>
              <a:buSzPct val="60000"/>
              <a:buFontTx/>
              <a:buBlip>
                <a:blip r:embed="rId3"/>
              </a:buBlip>
              <a:defRPr sz="1800">
                <a:solidFill>
                  <a:schemeClr val="accent6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25" name="ZoneTexte 24"/>
          <p:cNvSpPr txBox="1"/>
          <p:nvPr userDrawn="1"/>
        </p:nvSpPr>
        <p:spPr>
          <a:xfrm>
            <a:off x="2771624" y="1213009"/>
            <a:ext cx="100036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800" dirty="0">
                <a:solidFill>
                  <a:srgbClr val="FFFFFF"/>
                </a:solidFill>
                <a:cs typeface="Arial" panose="020B0604020202020204" pitchFamily="34" charset="0"/>
              </a:rPr>
              <a:t>“</a:t>
            </a:r>
            <a:endParaRPr lang="fr-FR" sz="13800" dirty="0">
              <a:solidFill>
                <a:srgbClr val="FFFFFF"/>
              </a:solidFill>
            </a:endParaRPr>
          </a:p>
        </p:txBody>
      </p:sp>
      <p:sp>
        <p:nvSpPr>
          <p:cNvPr id="26" name="ZoneTexte 25"/>
          <p:cNvSpPr txBox="1"/>
          <p:nvPr userDrawn="1"/>
        </p:nvSpPr>
        <p:spPr>
          <a:xfrm>
            <a:off x="7140322" y="4038058"/>
            <a:ext cx="100036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800" dirty="0">
                <a:solidFill>
                  <a:srgbClr val="FFFFFF"/>
                </a:solidFill>
                <a:cs typeface="Arial" panose="020B0604020202020204" pitchFamily="34" charset="0"/>
              </a:rPr>
              <a:t>”</a:t>
            </a:r>
            <a:endParaRPr lang="fr-FR" sz="13800" dirty="0">
              <a:solidFill>
                <a:srgbClr val="FFFFFF"/>
              </a:solidFill>
            </a:endParaRPr>
          </a:p>
        </p:txBody>
      </p:sp>
      <p:sp>
        <p:nvSpPr>
          <p:cNvPr id="27" name="Espace réservé pour une image  20"/>
          <p:cNvSpPr>
            <a:spLocks noGrp="1"/>
          </p:cNvSpPr>
          <p:nvPr>
            <p:ph type="pic" sz="quarter" idx="14"/>
          </p:nvPr>
        </p:nvSpPr>
        <p:spPr>
          <a:xfrm>
            <a:off x="8761262" y="804582"/>
            <a:ext cx="3430738" cy="4932538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771514800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 - Fiche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 userDrawn="1"/>
        </p:nvSpPr>
        <p:spPr>
          <a:xfrm>
            <a:off x="0" y="1"/>
            <a:ext cx="12192000" cy="6391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4" name="ZoneTexte 23"/>
          <p:cNvSpPr txBox="1"/>
          <p:nvPr userDrawn="1"/>
        </p:nvSpPr>
        <p:spPr>
          <a:xfrm>
            <a:off x="5872416" y="2464329"/>
            <a:ext cx="1000360" cy="236717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fr-FR" sz="15000">
                <a:solidFill>
                  <a:prstClr val="black">
                    <a:lumMod val="85000"/>
                    <a:lumOff val="15000"/>
                  </a:prstClr>
                </a:solidFill>
                <a:cs typeface="Arial" panose="020B0604020202020204" pitchFamily="34" charset="0"/>
              </a:rPr>
              <a:t>@</a:t>
            </a:r>
            <a:endParaRPr lang="fr-FR" sz="1500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9765967" y="4907280"/>
            <a:ext cx="2426034" cy="1484217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094326" y="1024281"/>
            <a:ext cx="6768000" cy="923344"/>
          </a:xfrm>
        </p:spPr>
        <p:txBody>
          <a:bodyPr anchor="b">
            <a:normAutofit/>
          </a:bodyPr>
          <a:lstStyle>
            <a:lvl1pPr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42" name="Rectangle 41"/>
          <p:cNvSpPr/>
          <p:nvPr userDrawn="1"/>
        </p:nvSpPr>
        <p:spPr>
          <a:xfrm>
            <a:off x="0" y="6368650"/>
            <a:ext cx="12192000" cy="489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43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433595" y="6430762"/>
            <a:ext cx="1616046" cy="365125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fld id="{CE50E94D-77B3-449C-B4C3-4AE1123BB088}" type="datetime1">
              <a:rPr lang="fr-FR" smtClean="0">
                <a:solidFill>
                  <a:prstClr val="black"/>
                </a:solidFill>
              </a:rPr>
              <a:pPr/>
              <a:t>18/09/2020</a:t>
            </a:fld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4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7323123" y="6430762"/>
            <a:ext cx="3531690" cy="365125"/>
          </a:xfrm>
        </p:spPr>
        <p:txBody>
          <a:bodyPr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fr-FR">
                <a:solidFill>
                  <a:prstClr val="black"/>
                </a:solidFill>
              </a:rPr>
              <a:t>Titre de la présentation</a:t>
            </a:r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4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46542" y="6430762"/>
            <a:ext cx="307258" cy="365125"/>
          </a:xfrm>
        </p:spPr>
        <p:txBody>
          <a:bodyPr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7590C25-3C2D-40D7-9CB5-90AD7B210833}" type="slidenum">
              <a:rPr lang="fr-FR" smtClean="0">
                <a:solidFill>
                  <a:prstClr val="black"/>
                </a:solidFill>
              </a:rPr>
              <a:pPr/>
              <a:t>‹N°›</a:t>
            </a:fld>
            <a:endParaRPr lang="fr-FR" dirty="0">
              <a:solidFill>
                <a:prstClr val="black"/>
              </a:solidFill>
            </a:endParaRPr>
          </a:p>
        </p:txBody>
      </p:sp>
      <p:cxnSp>
        <p:nvCxnSpPr>
          <p:cNvPr id="46" name="Connecteur droit 45"/>
          <p:cNvCxnSpPr/>
          <p:nvPr userDrawn="1"/>
        </p:nvCxnSpPr>
        <p:spPr>
          <a:xfrm>
            <a:off x="10948991" y="6540696"/>
            <a:ext cx="0" cy="145257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 userDrawn="1"/>
        </p:nvSpPr>
        <p:spPr>
          <a:xfrm>
            <a:off x="0" y="6368649"/>
            <a:ext cx="12192000" cy="489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pic>
        <p:nvPicPr>
          <p:cNvPr id="48" name="Image 4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51" y="6455031"/>
            <a:ext cx="1388932" cy="336624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0" y="0"/>
            <a:ext cx="2431675" cy="3207284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5">
                  <a:lumMod val="97000"/>
                  <a:lumOff val="3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094325" y="2026285"/>
            <a:ext cx="6324917" cy="1180998"/>
          </a:xfrm>
        </p:spPr>
        <p:txBody>
          <a:bodyPr anchor="b"/>
          <a:lstStyle>
            <a:lvl1pPr marL="0" indent="0">
              <a:buFontTx/>
              <a:buNone/>
              <a:defRPr>
                <a:solidFill>
                  <a:schemeClr val="accent6"/>
                </a:solidFill>
              </a:defRPr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4"/>
          </p:nvPr>
        </p:nvSpPr>
        <p:spPr>
          <a:xfrm>
            <a:off x="4586605" y="3383598"/>
            <a:ext cx="5060314" cy="271240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Pct val="60000"/>
              <a:buFontTx/>
              <a:buNone/>
              <a:tabLst/>
              <a:defRPr sz="2000" b="0">
                <a:solidFill>
                  <a:schemeClr val="accent6"/>
                </a:solidFill>
              </a:defRPr>
            </a:lvl1pPr>
            <a:lvl2pPr marL="457200" indent="0">
              <a:lnSpc>
                <a:spcPct val="150000"/>
              </a:lnSpc>
              <a:buFontTx/>
              <a:buNone/>
              <a:defRPr sz="1800" b="0">
                <a:solidFill>
                  <a:schemeClr val="accent6"/>
                </a:solidFill>
              </a:defRPr>
            </a:lvl2pPr>
            <a:lvl3pPr marL="914400" indent="0">
              <a:lnSpc>
                <a:spcPct val="150000"/>
              </a:lnSpc>
              <a:buFontTx/>
              <a:buNone/>
              <a:defRPr sz="1600" b="0">
                <a:solidFill>
                  <a:schemeClr val="accent6"/>
                </a:solidFill>
              </a:defRPr>
            </a:lvl3pPr>
            <a:lvl4pPr marL="1371600" indent="0">
              <a:lnSpc>
                <a:spcPct val="150000"/>
              </a:lnSpc>
              <a:buFontTx/>
              <a:buNone/>
              <a:defRPr sz="1400" b="0">
                <a:solidFill>
                  <a:schemeClr val="accent6"/>
                </a:solidFill>
              </a:defRPr>
            </a:lvl4pPr>
            <a:lvl5pPr marL="1828800" indent="0">
              <a:lnSpc>
                <a:spcPct val="150000"/>
              </a:lnSpc>
              <a:buFontTx/>
              <a:buNone/>
              <a:defRPr sz="1400" b="0">
                <a:solidFill>
                  <a:schemeClr val="accent6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26" name="Shape 40"/>
          <p:cNvSpPr/>
          <p:nvPr userDrawn="1"/>
        </p:nvSpPr>
        <p:spPr>
          <a:xfrm>
            <a:off x="3094326" y="2159997"/>
            <a:ext cx="595035" cy="61757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193282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358896"/>
          </a:xfrm>
          <a:prstGeom prst="rect">
            <a:avLst/>
          </a:prstGeom>
        </p:spPr>
      </p:pic>
      <p:pic>
        <p:nvPicPr>
          <p:cNvPr id="10" name="pasted-image.pdf"/>
          <p:cNvPicPr/>
          <p:nvPr userDrawn="1"/>
        </p:nvPicPr>
        <p:blipFill>
          <a:blip r:embed="rId3"/>
          <a:stretch>
            <a:fillRect/>
          </a:stretch>
        </p:blipFill>
        <p:spPr>
          <a:xfrm>
            <a:off x="5354832" y="6335996"/>
            <a:ext cx="1482337" cy="22111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433595" y="3566779"/>
            <a:ext cx="9144000" cy="16984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433595" y="5265217"/>
            <a:ext cx="9144000" cy="282144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fr-FR" dirty="0"/>
          </a:p>
        </p:txBody>
      </p:sp>
      <p:sp>
        <p:nvSpPr>
          <p:cNvPr id="9" name="Shape 40"/>
          <p:cNvSpPr/>
          <p:nvPr userDrawn="1"/>
        </p:nvSpPr>
        <p:spPr>
          <a:xfrm>
            <a:off x="0" y="3153975"/>
            <a:ext cx="12192000" cy="204921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482907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- Diapositive de 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40"/>
          <p:cNvSpPr/>
          <p:nvPr userDrawn="1"/>
        </p:nvSpPr>
        <p:spPr>
          <a:xfrm>
            <a:off x="0" y="0"/>
            <a:ext cx="12192000" cy="204921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grpSp>
        <p:nvGrpSpPr>
          <p:cNvPr id="15" name="Grouper 14"/>
          <p:cNvGrpSpPr/>
          <p:nvPr userDrawn="1"/>
        </p:nvGrpSpPr>
        <p:grpSpPr>
          <a:xfrm>
            <a:off x="5220307" y="5343896"/>
            <a:ext cx="1760540" cy="285496"/>
            <a:chOff x="3845754" y="4235665"/>
            <a:chExt cx="3167273" cy="513619"/>
          </a:xfrm>
        </p:grpSpPr>
        <p:pic>
          <p:nvPicPr>
            <p:cNvPr id="8" name="Image 7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5027" y="4241284"/>
              <a:ext cx="508000" cy="508000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5754" y="4235665"/>
              <a:ext cx="723408" cy="513619"/>
            </a:xfrm>
            <a:prstGeom prst="rect">
              <a:avLst/>
            </a:prstGeom>
          </p:spPr>
        </p:pic>
        <p:pic>
          <p:nvPicPr>
            <p:cNvPr id="13" name="Image 12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2868" y="4240582"/>
              <a:ext cx="719877" cy="508702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6071" y="4237462"/>
              <a:ext cx="511821" cy="511821"/>
            </a:xfrm>
            <a:prstGeom prst="rect">
              <a:avLst/>
            </a:prstGeom>
          </p:spPr>
        </p:pic>
      </p:grpSp>
      <p:sp>
        <p:nvSpPr>
          <p:cNvPr id="16" name="ZoneTexte 15"/>
          <p:cNvSpPr txBox="1"/>
          <p:nvPr userDrawn="1"/>
        </p:nvSpPr>
        <p:spPr>
          <a:xfrm>
            <a:off x="4665494" y="5718305"/>
            <a:ext cx="2861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FFFFFF"/>
                </a:solidFill>
              </a:rPr>
              <a:t>www.soprabanking.com</a:t>
            </a:r>
          </a:p>
        </p:txBody>
      </p:sp>
      <p:grpSp>
        <p:nvGrpSpPr>
          <p:cNvPr id="43" name="Group 4"/>
          <p:cNvGrpSpPr>
            <a:grpSpLocks noChangeAspect="1"/>
          </p:cNvGrpSpPr>
          <p:nvPr userDrawn="1"/>
        </p:nvGrpSpPr>
        <p:grpSpPr bwMode="auto">
          <a:xfrm>
            <a:off x="3033253" y="2894019"/>
            <a:ext cx="6125496" cy="914648"/>
            <a:chOff x="-101" y="1574"/>
            <a:chExt cx="7849" cy="1172"/>
          </a:xfrm>
        </p:grpSpPr>
        <p:sp>
          <p:nvSpPr>
            <p:cNvPr id="44" name="Freeform 5"/>
            <p:cNvSpPr>
              <a:spLocks/>
            </p:cNvSpPr>
            <p:nvPr userDrawn="1"/>
          </p:nvSpPr>
          <p:spPr bwMode="auto">
            <a:xfrm>
              <a:off x="1476" y="2491"/>
              <a:ext cx="201" cy="255"/>
            </a:xfrm>
            <a:custGeom>
              <a:avLst/>
              <a:gdLst>
                <a:gd name="T0" fmla="*/ 69 w 85"/>
                <a:gd name="T1" fmla="*/ 102 h 107"/>
                <a:gd name="T2" fmla="*/ 39 w 85"/>
                <a:gd name="T3" fmla="*/ 107 h 107"/>
                <a:gd name="T4" fmla="*/ 0 w 85"/>
                <a:gd name="T5" fmla="*/ 106 h 107"/>
                <a:gd name="T6" fmla="*/ 0 w 85"/>
                <a:gd name="T7" fmla="*/ 92 h 107"/>
                <a:gd name="T8" fmla="*/ 38 w 85"/>
                <a:gd name="T9" fmla="*/ 94 h 107"/>
                <a:gd name="T10" fmla="*/ 59 w 85"/>
                <a:gd name="T11" fmla="*/ 92 h 107"/>
                <a:gd name="T12" fmla="*/ 70 w 85"/>
                <a:gd name="T13" fmla="*/ 78 h 107"/>
                <a:gd name="T14" fmla="*/ 59 w 85"/>
                <a:gd name="T15" fmla="*/ 64 h 107"/>
                <a:gd name="T16" fmla="*/ 35 w 85"/>
                <a:gd name="T17" fmla="*/ 59 h 107"/>
                <a:gd name="T18" fmla="*/ 0 w 85"/>
                <a:gd name="T19" fmla="*/ 30 h 107"/>
                <a:gd name="T20" fmla="*/ 15 w 85"/>
                <a:gd name="T21" fmla="*/ 5 h 107"/>
                <a:gd name="T22" fmla="*/ 44 w 85"/>
                <a:gd name="T23" fmla="*/ 0 h 107"/>
                <a:gd name="T24" fmla="*/ 78 w 85"/>
                <a:gd name="T25" fmla="*/ 2 h 107"/>
                <a:gd name="T26" fmla="*/ 78 w 85"/>
                <a:gd name="T27" fmla="*/ 15 h 107"/>
                <a:gd name="T28" fmla="*/ 44 w 85"/>
                <a:gd name="T29" fmla="*/ 13 h 107"/>
                <a:gd name="T30" fmla="*/ 25 w 85"/>
                <a:gd name="T31" fmla="*/ 15 h 107"/>
                <a:gd name="T32" fmla="*/ 15 w 85"/>
                <a:gd name="T33" fmla="*/ 28 h 107"/>
                <a:gd name="T34" fmla="*/ 25 w 85"/>
                <a:gd name="T35" fmla="*/ 42 h 107"/>
                <a:gd name="T36" fmla="*/ 49 w 85"/>
                <a:gd name="T37" fmla="*/ 46 h 107"/>
                <a:gd name="T38" fmla="*/ 85 w 85"/>
                <a:gd name="T39" fmla="*/ 76 h 107"/>
                <a:gd name="T40" fmla="*/ 69 w 85"/>
                <a:gd name="T41" fmla="*/ 10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5" h="107">
                  <a:moveTo>
                    <a:pt x="69" y="102"/>
                  </a:moveTo>
                  <a:cubicBezTo>
                    <a:pt x="61" y="106"/>
                    <a:pt x="49" y="107"/>
                    <a:pt x="39" y="107"/>
                  </a:cubicBezTo>
                  <a:cubicBezTo>
                    <a:pt x="27" y="107"/>
                    <a:pt x="14" y="107"/>
                    <a:pt x="0" y="106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14" y="93"/>
                    <a:pt x="27" y="94"/>
                    <a:pt x="38" y="94"/>
                  </a:cubicBezTo>
                  <a:cubicBezTo>
                    <a:pt x="47" y="94"/>
                    <a:pt x="54" y="93"/>
                    <a:pt x="59" y="92"/>
                  </a:cubicBezTo>
                  <a:cubicBezTo>
                    <a:pt x="68" y="89"/>
                    <a:pt x="70" y="84"/>
                    <a:pt x="70" y="78"/>
                  </a:cubicBezTo>
                  <a:cubicBezTo>
                    <a:pt x="70" y="71"/>
                    <a:pt x="67" y="66"/>
                    <a:pt x="59" y="64"/>
                  </a:cubicBezTo>
                  <a:cubicBezTo>
                    <a:pt x="52" y="62"/>
                    <a:pt x="44" y="61"/>
                    <a:pt x="35" y="59"/>
                  </a:cubicBezTo>
                  <a:cubicBezTo>
                    <a:pt x="12" y="55"/>
                    <a:pt x="0" y="49"/>
                    <a:pt x="0" y="30"/>
                  </a:cubicBezTo>
                  <a:cubicBezTo>
                    <a:pt x="0" y="20"/>
                    <a:pt x="4" y="10"/>
                    <a:pt x="15" y="5"/>
                  </a:cubicBezTo>
                  <a:cubicBezTo>
                    <a:pt x="24" y="1"/>
                    <a:pt x="35" y="0"/>
                    <a:pt x="44" y="0"/>
                  </a:cubicBezTo>
                  <a:cubicBezTo>
                    <a:pt x="55" y="0"/>
                    <a:pt x="66" y="1"/>
                    <a:pt x="78" y="2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66" y="14"/>
                    <a:pt x="54" y="13"/>
                    <a:pt x="44" y="13"/>
                  </a:cubicBezTo>
                  <a:cubicBezTo>
                    <a:pt x="37" y="13"/>
                    <a:pt x="30" y="14"/>
                    <a:pt x="25" y="15"/>
                  </a:cubicBezTo>
                  <a:cubicBezTo>
                    <a:pt x="17" y="18"/>
                    <a:pt x="15" y="22"/>
                    <a:pt x="15" y="28"/>
                  </a:cubicBezTo>
                  <a:cubicBezTo>
                    <a:pt x="15" y="35"/>
                    <a:pt x="18" y="39"/>
                    <a:pt x="25" y="42"/>
                  </a:cubicBezTo>
                  <a:cubicBezTo>
                    <a:pt x="32" y="44"/>
                    <a:pt x="40" y="45"/>
                    <a:pt x="49" y="46"/>
                  </a:cubicBezTo>
                  <a:cubicBezTo>
                    <a:pt x="72" y="50"/>
                    <a:pt x="85" y="57"/>
                    <a:pt x="85" y="76"/>
                  </a:cubicBezTo>
                  <a:cubicBezTo>
                    <a:pt x="85" y="87"/>
                    <a:pt x="81" y="97"/>
                    <a:pt x="69" y="1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45" name="Freeform 6"/>
            <p:cNvSpPr>
              <a:spLocks noEditPoints="1"/>
            </p:cNvSpPr>
            <p:nvPr userDrawn="1"/>
          </p:nvSpPr>
          <p:spPr bwMode="auto">
            <a:xfrm>
              <a:off x="1788" y="2491"/>
              <a:ext cx="305" cy="255"/>
            </a:xfrm>
            <a:custGeom>
              <a:avLst/>
              <a:gdLst>
                <a:gd name="T0" fmla="*/ 111 w 129"/>
                <a:gd name="T1" fmla="*/ 97 h 107"/>
                <a:gd name="T2" fmla="*/ 65 w 129"/>
                <a:gd name="T3" fmla="*/ 107 h 107"/>
                <a:gd name="T4" fmla="*/ 18 w 129"/>
                <a:gd name="T5" fmla="*/ 97 h 107"/>
                <a:gd name="T6" fmla="*/ 0 w 129"/>
                <a:gd name="T7" fmla="*/ 54 h 107"/>
                <a:gd name="T8" fmla="*/ 18 w 129"/>
                <a:gd name="T9" fmla="*/ 11 h 107"/>
                <a:gd name="T10" fmla="*/ 64 w 129"/>
                <a:gd name="T11" fmla="*/ 0 h 107"/>
                <a:gd name="T12" fmla="*/ 111 w 129"/>
                <a:gd name="T13" fmla="*/ 11 h 107"/>
                <a:gd name="T14" fmla="*/ 129 w 129"/>
                <a:gd name="T15" fmla="*/ 54 h 107"/>
                <a:gd name="T16" fmla="*/ 111 w 129"/>
                <a:gd name="T17" fmla="*/ 97 h 107"/>
                <a:gd name="T18" fmla="*/ 65 w 129"/>
                <a:gd name="T19" fmla="*/ 14 h 107"/>
                <a:gd name="T20" fmla="*/ 16 w 129"/>
                <a:gd name="T21" fmla="*/ 53 h 107"/>
                <a:gd name="T22" fmla="*/ 64 w 129"/>
                <a:gd name="T23" fmla="*/ 94 h 107"/>
                <a:gd name="T24" fmla="*/ 113 w 129"/>
                <a:gd name="T25" fmla="*/ 54 h 107"/>
                <a:gd name="T26" fmla="*/ 65 w 129"/>
                <a:gd name="T27" fmla="*/ 1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9" h="107">
                  <a:moveTo>
                    <a:pt x="111" y="97"/>
                  </a:moveTo>
                  <a:cubicBezTo>
                    <a:pt x="99" y="105"/>
                    <a:pt x="83" y="107"/>
                    <a:pt x="65" y="107"/>
                  </a:cubicBezTo>
                  <a:cubicBezTo>
                    <a:pt x="45" y="107"/>
                    <a:pt x="30" y="105"/>
                    <a:pt x="18" y="97"/>
                  </a:cubicBezTo>
                  <a:cubicBezTo>
                    <a:pt x="5" y="87"/>
                    <a:pt x="0" y="72"/>
                    <a:pt x="0" y="54"/>
                  </a:cubicBezTo>
                  <a:cubicBezTo>
                    <a:pt x="0" y="35"/>
                    <a:pt x="5" y="20"/>
                    <a:pt x="18" y="11"/>
                  </a:cubicBezTo>
                  <a:cubicBezTo>
                    <a:pt x="30" y="3"/>
                    <a:pt x="46" y="0"/>
                    <a:pt x="64" y="0"/>
                  </a:cubicBezTo>
                  <a:cubicBezTo>
                    <a:pt x="84" y="0"/>
                    <a:pt x="99" y="3"/>
                    <a:pt x="111" y="11"/>
                  </a:cubicBezTo>
                  <a:cubicBezTo>
                    <a:pt x="124" y="20"/>
                    <a:pt x="129" y="35"/>
                    <a:pt x="129" y="54"/>
                  </a:cubicBezTo>
                  <a:cubicBezTo>
                    <a:pt x="129" y="72"/>
                    <a:pt x="124" y="87"/>
                    <a:pt x="111" y="97"/>
                  </a:cubicBezTo>
                  <a:close/>
                  <a:moveTo>
                    <a:pt x="65" y="14"/>
                  </a:moveTo>
                  <a:cubicBezTo>
                    <a:pt x="30" y="14"/>
                    <a:pt x="16" y="24"/>
                    <a:pt x="16" y="53"/>
                  </a:cubicBezTo>
                  <a:cubicBezTo>
                    <a:pt x="16" y="82"/>
                    <a:pt x="30" y="94"/>
                    <a:pt x="64" y="94"/>
                  </a:cubicBezTo>
                  <a:cubicBezTo>
                    <a:pt x="98" y="94"/>
                    <a:pt x="113" y="84"/>
                    <a:pt x="113" y="54"/>
                  </a:cubicBezTo>
                  <a:cubicBezTo>
                    <a:pt x="113" y="26"/>
                    <a:pt x="99" y="14"/>
                    <a:pt x="65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46" name="Freeform 7"/>
            <p:cNvSpPr>
              <a:spLocks/>
            </p:cNvSpPr>
            <p:nvPr userDrawn="1"/>
          </p:nvSpPr>
          <p:spPr bwMode="auto">
            <a:xfrm>
              <a:off x="2221" y="2496"/>
              <a:ext cx="186" cy="245"/>
            </a:xfrm>
            <a:custGeom>
              <a:avLst/>
              <a:gdLst>
                <a:gd name="T0" fmla="*/ 35 w 186"/>
                <a:gd name="T1" fmla="*/ 147 h 245"/>
                <a:gd name="T2" fmla="*/ 35 w 186"/>
                <a:gd name="T3" fmla="*/ 245 h 245"/>
                <a:gd name="T4" fmla="*/ 0 w 186"/>
                <a:gd name="T5" fmla="*/ 245 h 245"/>
                <a:gd name="T6" fmla="*/ 0 w 186"/>
                <a:gd name="T7" fmla="*/ 0 h 245"/>
                <a:gd name="T8" fmla="*/ 186 w 186"/>
                <a:gd name="T9" fmla="*/ 0 h 245"/>
                <a:gd name="T10" fmla="*/ 186 w 186"/>
                <a:gd name="T11" fmla="*/ 33 h 245"/>
                <a:gd name="T12" fmla="*/ 35 w 186"/>
                <a:gd name="T13" fmla="*/ 33 h 245"/>
                <a:gd name="T14" fmla="*/ 35 w 186"/>
                <a:gd name="T15" fmla="*/ 117 h 245"/>
                <a:gd name="T16" fmla="*/ 172 w 186"/>
                <a:gd name="T17" fmla="*/ 117 h 245"/>
                <a:gd name="T18" fmla="*/ 172 w 186"/>
                <a:gd name="T19" fmla="*/ 147 h 245"/>
                <a:gd name="T20" fmla="*/ 35 w 186"/>
                <a:gd name="T21" fmla="*/ 147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245">
                  <a:moveTo>
                    <a:pt x="35" y="147"/>
                  </a:moveTo>
                  <a:lnTo>
                    <a:pt x="35" y="245"/>
                  </a:lnTo>
                  <a:lnTo>
                    <a:pt x="0" y="245"/>
                  </a:lnTo>
                  <a:lnTo>
                    <a:pt x="0" y="0"/>
                  </a:lnTo>
                  <a:lnTo>
                    <a:pt x="186" y="0"/>
                  </a:lnTo>
                  <a:lnTo>
                    <a:pt x="186" y="33"/>
                  </a:lnTo>
                  <a:lnTo>
                    <a:pt x="35" y="33"/>
                  </a:lnTo>
                  <a:lnTo>
                    <a:pt x="35" y="117"/>
                  </a:lnTo>
                  <a:lnTo>
                    <a:pt x="172" y="117"/>
                  </a:lnTo>
                  <a:lnTo>
                    <a:pt x="172" y="147"/>
                  </a:lnTo>
                  <a:lnTo>
                    <a:pt x="35" y="1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47" name="Freeform 8"/>
            <p:cNvSpPr>
              <a:spLocks/>
            </p:cNvSpPr>
            <p:nvPr userDrawn="1"/>
          </p:nvSpPr>
          <p:spPr bwMode="auto">
            <a:xfrm>
              <a:off x="2509" y="2496"/>
              <a:ext cx="251" cy="245"/>
            </a:xfrm>
            <a:custGeom>
              <a:avLst/>
              <a:gdLst>
                <a:gd name="T0" fmla="*/ 106 w 251"/>
                <a:gd name="T1" fmla="*/ 245 h 245"/>
                <a:gd name="T2" fmla="*/ 106 w 251"/>
                <a:gd name="T3" fmla="*/ 33 h 245"/>
                <a:gd name="T4" fmla="*/ 0 w 251"/>
                <a:gd name="T5" fmla="*/ 33 h 245"/>
                <a:gd name="T6" fmla="*/ 0 w 251"/>
                <a:gd name="T7" fmla="*/ 0 h 245"/>
                <a:gd name="T8" fmla="*/ 251 w 251"/>
                <a:gd name="T9" fmla="*/ 0 h 245"/>
                <a:gd name="T10" fmla="*/ 251 w 251"/>
                <a:gd name="T11" fmla="*/ 33 h 245"/>
                <a:gd name="T12" fmla="*/ 144 w 251"/>
                <a:gd name="T13" fmla="*/ 33 h 245"/>
                <a:gd name="T14" fmla="*/ 144 w 251"/>
                <a:gd name="T15" fmla="*/ 245 h 245"/>
                <a:gd name="T16" fmla="*/ 106 w 251"/>
                <a:gd name="T17" fmla="*/ 24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245">
                  <a:moveTo>
                    <a:pt x="106" y="245"/>
                  </a:moveTo>
                  <a:lnTo>
                    <a:pt x="106" y="33"/>
                  </a:lnTo>
                  <a:lnTo>
                    <a:pt x="0" y="33"/>
                  </a:lnTo>
                  <a:lnTo>
                    <a:pt x="0" y="0"/>
                  </a:lnTo>
                  <a:lnTo>
                    <a:pt x="251" y="0"/>
                  </a:lnTo>
                  <a:lnTo>
                    <a:pt x="251" y="33"/>
                  </a:lnTo>
                  <a:lnTo>
                    <a:pt x="144" y="33"/>
                  </a:lnTo>
                  <a:lnTo>
                    <a:pt x="144" y="245"/>
                  </a:lnTo>
                  <a:lnTo>
                    <a:pt x="106" y="2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48" name="Freeform 9"/>
            <p:cNvSpPr>
              <a:spLocks/>
            </p:cNvSpPr>
            <p:nvPr userDrawn="1"/>
          </p:nvSpPr>
          <p:spPr bwMode="auto">
            <a:xfrm>
              <a:off x="2845" y="2496"/>
              <a:ext cx="428" cy="245"/>
            </a:xfrm>
            <a:custGeom>
              <a:avLst/>
              <a:gdLst>
                <a:gd name="T0" fmla="*/ 290 w 428"/>
                <a:gd name="T1" fmla="*/ 245 h 245"/>
                <a:gd name="T2" fmla="*/ 212 w 428"/>
                <a:gd name="T3" fmla="*/ 50 h 245"/>
                <a:gd name="T4" fmla="*/ 212 w 428"/>
                <a:gd name="T5" fmla="*/ 50 h 245"/>
                <a:gd name="T6" fmla="*/ 137 w 428"/>
                <a:gd name="T7" fmla="*/ 245 h 245"/>
                <a:gd name="T8" fmla="*/ 97 w 428"/>
                <a:gd name="T9" fmla="*/ 245 h 245"/>
                <a:gd name="T10" fmla="*/ 0 w 428"/>
                <a:gd name="T11" fmla="*/ 0 h 245"/>
                <a:gd name="T12" fmla="*/ 40 w 428"/>
                <a:gd name="T13" fmla="*/ 0 h 245"/>
                <a:gd name="T14" fmla="*/ 118 w 428"/>
                <a:gd name="T15" fmla="*/ 202 h 245"/>
                <a:gd name="T16" fmla="*/ 120 w 428"/>
                <a:gd name="T17" fmla="*/ 202 h 245"/>
                <a:gd name="T18" fmla="*/ 196 w 428"/>
                <a:gd name="T19" fmla="*/ 0 h 245"/>
                <a:gd name="T20" fmla="*/ 234 w 428"/>
                <a:gd name="T21" fmla="*/ 0 h 245"/>
                <a:gd name="T22" fmla="*/ 309 w 428"/>
                <a:gd name="T23" fmla="*/ 202 h 245"/>
                <a:gd name="T24" fmla="*/ 312 w 428"/>
                <a:gd name="T25" fmla="*/ 202 h 245"/>
                <a:gd name="T26" fmla="*/ 387 w 428"/>
                <a:gd name="T27" fmla="*/ 0 h 245"/>
                <a:gd name="T28" fmla="*/ 428 w 428"/>
                <a:gd name="T29" fmla="*/ 0 h 245"/>
                <a:gd name="T30" fmla="*/ 331 w 428"/>
                <a:gd name="T31" fmla="*/ 245 h 245"/>
                <a:gd name="T32" fmla="*/ 290 w 428"/>
                <a:gd name="T33" fmla="*/ 24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8" h="245">
                  <a:moveTo>
                    <a:pt x="290" y="245"/>
                  </a:moveTo>
                  <a:lnTo>
                    <a:pt x="212" y="50"/>
                  </a:lnTo>
                  <a:lnTo>
                    <a:pt x="212" y="50"/>
                  </a:lnTo>
                  <a:lnTo>
                    <a:pt x="137" y="245"/>
                  </a:lnTo>
                  <a:lnTo>
                    <a:pt x="97" y="245"/>
                  </a:lnTo>
                  <a:lnTo>
                    <a:pt x="0" y="0"/>
                  </a:lnTo>
                  <a:lnTo>
                    <a:pt x="40" y="0"/>
                  </a:lnTo>
                  <a:lnTo>
                    <a:pt x="118" y="202"/>
                  </a:lnTo>
                  <a:lnTo>
                    <a:pt x="120" y="202"/>
                  </a:lnTo>
                  <a:lnTo>
                    <a:pt x="196" y="0"/>
                  </a:lnTo>
                  <a:lnTo>
                    <a:pt x="234" y="0"/>
                  </a:lnTo>
                  <a:lnTo>
                    <a:pt x="309" y="202"/>
                  </a:lnTo>
                  <a:lnTo>
                    <a:pt x="312" y="202"/>
                  </a:lnTo>
                  <a:lnTo>
                    <a:pt x="387" y="0"/>
                  </a:lnTo>
                  <a:lnTo>
                    <a:pt x="428" y="0"/>
                  </a:lnTo>
                  <a:lnTo>
                    <a:pt x="331" y="245"/>
                  </a:lnTo>
                  <a:lnTo>
                    <a:pt x="290" y="2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49" name="Freeform 10"/>
            <p:cNvSpPr>
              <a:spLocks noEditPoints="1"/>
            </p:cNvSpPr>
            <p:nvPr userDrawn="1"/>
          </p:nvSpPr>
          <p:spPr bwMode="auto">
            <a:xfrm>
              <a:off x="3317" y="2496"/>
              <a:ext cx="294" cy="245"/>
            </a:xfrm>
            <a:custGeom>
              <a:avLst/>
              <a:gdLst>
                <a:gd name="T0" fmla="*/ 253 w 294"/>
                <a:gd name="T1" fmla="*/ 245 h 245"/>
                <a:gd name="T2" fmla="*/ 218 w 294"/>
                <a:gd name="T3" fmla="*/ 178 h 245"/>
                <a:gd name="T4" fmla="*/ 74 w 294"/>
                <a:gd name="T5" fmla="*/ 178 h 245"/>
                <a:gd name="T6" fmla="*/ 41 w 294"/>
                <a:gd name="T7" fmla="*/ 245 h 245"/>
                <a:gd name="T8" fmla="*/ 0 w 294"/>
                <a:gd name="T9" fmla="*/ 245 h 245"/>
                <a:gd name="T10" fmla="*/ 128 w 294"/>
                <a:gd name="T11" fmla="*/ 0 h 245"/>
                <a:gd name="T12" fmla="*/ 168 w 294"/>
                <a:gd name="T13" fmla="*/ 0 h 245"/>
                <a:gd name="T14" fmla="*/ 294 w 294"/>
                <a:gd name="T15" fmla="*/ 245 h 245"/>
                <a:gd name="T16" fmla="*/ 253 w 294"/>
                <a:gd name="T17" fmla="*/ 245 h 245"/>
                <a:gd name="T18" fmla="*/ 147 w 294"/>
                <a:gd name="T19" fmla="*/ 38 h 245"/>
                <a:gd name="T20" fmla="*/ 145 w 294"/>
                <a:gd name="T21" fmla="*/ 38 h 245"/>
                <a:gd name="T22" fmla="*/ 88 w 294"/>
                <a:gd name="T23" fmla="*/ 150 h 245"/>
                <a:gd name="T24" fmla="*/ 204 w 294"/>
                <a:gd name="T25" fmla="*/ 150 h 245"/>
                <a:gd name="T26" fmla="*/ 147 w 294"/>
                <a:gd name="T27" fmla="*/ 3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4" h="245">
                  <a:moveTo>
                    <a:pt x="253" y="245"/>
                  </a:moveTo>
                  <a:lnTo>
                    <a:pt x="218" y="178"/>
                  </a:lnTo>
                  <a:lnTo>
                    <a:pt x="74" y="178"/>
                  </a:lnTo>
                  <a:lnTo>
                    <a:pt x="41" y="245"/>
                  </a:lnTo>
                  <a:lnTo>
                    <a:pt x="0" y="245"/>
                  </a:lnTo>
                  <a:lnTo>
                    <a:pt x="128" y="0"/>
                  </a:lnTo>
                  <a:lnTo>
                    <a:pt x="168" y="0"/>
                  </a:lnTo>
                  <a:lnTo>
                    <a:pt x="294" y="245"/>
                  </a:lnTo>
                  <a:lnTo>
                    <a:pt x="253" y="245"/>
                  </a:lnTo>
                  <a:close/>
                  <a:moveTo>
                    <a:pt x="147" y="38"/>
                  </a:moveTo>
                  <a:lnTo>
                    <a:pt x="145" y="38"/>
                  </a:lnTo>
                  <a:lnTo>
                    <a:pt x="88" y="150"/>
                  </a:lnTo>
                  <a:lnTo>
                    <a:pt x="204" y="150"/>
                  </a:lnTo>
                  <a:lnTo>
                    <a:pt x="14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50" name="Freeform 11"/>
            <p:cNvSpPr>
              <a:spLocks noEditPoints="1"/>
            </p:cNvSpPr>
            <p:nvPr userDrawn="1"/>
          </p:nvSpPr>
          <p:spPr bwMode="auto">
            <a:xfrm>
              <a:off x="3724" y="2496"/>
              <a:ext cx="232" cy="245"/>
            </a:xfrm>
            <a:custGeom>
              <a:avLst/>
              <a:gdLst>
                <a:gd name="T0" fmla="*/ 78 w 98"/>
                <a:gd name="T1" fmla="*/ 103 h 103"/>
                <a:gd name="T2" fmla="*/ 48 w 98"/>
                <a:gd name="T3" fmla="*/ 64 h 103"/>
                <a:gd name="T4" fmla="*/ 38 w 98"/>
                <a:gd name="T5" fmla="*/ 64 h 103"/>
                <a:gd name="T6" fmla="*/ 15 w 98"/>
                <a:gd name="T7" fmla="*/ 64 h 103"/>
                <a:gd name="T8" fmla="*/ 15 w 98"/>
                <a:gd name="T9" fmla="*/ 103 h 103"/>
                <a:gd name="T10" fmla="*/ 0 w 98"/>
                <a:gd name="T11" fmla="*/ 103 h 103"/>
                <a:gd name="T12" fmla="*/ 0 w 98"/>
                <a:gd name="T13" fmla="*/ 0 h 103"/>
                <a:gd name="T14" fmla="*/ 40 w 98"/>
                <a:gd name="T15" fmla="*/ 0 h 103"/>
                <a:gd name="T16" fmla="*/ 84 w 98"/>
                <a:gd name="T17" fmla="*/ 8 h 103"/>
                <a:gd name="T18" fmla="*/ 94 w 98"/>
                <a:gd name="T19" fmla="*/ 32 h 103"/>
                <a:gd name="T20" fmla="*/ 84 w 98"/>
                <a:gd name="T21" fmla="*/ 55 h 103"/>
                <a:gd name="T22" fmla="*/ 66 w 98"/>
                <a:gd name="T23" fmla="*/ 62 h 103"/>
                <a:gd name="T24" fmla="*/ 98 w 98"/>
                <a:gd name="T25" fmla="*/ 103 h 103"/>
                <a:gd name="T26" fmla="*/ 78 w 98"/>
                <a:gd name="T27" fmla="*/ 103 h 103"/>
                <a:gd name="T28" fmla="*/ 42 w 98"/>
                <a:gd name="T29" fmla="*/ 13 h 103"/>
                <a:gd name="T30" fmla="*/ 15 w 98"/>
                <a:gd name="T31" fmla="*/ 13 h 103"/>
                <a:gd name="T32" fmla="*/ 15 w 98"/>
                <a:gd name="T33" fmla="*/ 52 h 103"/>
                <a:gd name="T34" fmla="*/ 42 w 98"/>
                <a:gd name="T35" fmla="*/ 52 h 103"/>
                <a:gd name="T36" fmla="*/ 78 w 98"/>
                <a:gd name="T37" fmla="*/ 32 h 103"/>
                <a:gd name="T38" fmla="*/ 42 w 98"/>
                <a:gd name="T39" fmla="*/ 1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8" h="103">
                  <a:moveTo>
                    <a:pt x="78" y="103"/>
                  </a:moveTo>
                  <a:cubicBezTo>
                    <a:pt x="48" y="64"/>
                    <a:pt x="48" y="64"/>
                    <a:pt x="48" y="64"/>
                  </a:cubicBezTo>
                  <a:cubicBezTo>
                    <a:pt x="45" y="64"/>
                    <a:pt x="42" y="64"/>
                    <a:pt x="38" y="64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5" y="103"/>
                    <a:pt x="15" y="103"/>
                    <a:pt x="15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1" y="0"/>
                    <a:pt x="74" y="1"/>
                    <a:pt x="84" y="8"/>
                  </a:cubicBezTo>
                  <a:cubicBezTo>
                    <a:pt x="91" y="14"/>
                    <a:pt x="94" y="21"/>
                    <a:pt x="94" y="32"/>
                  </a:cubicBezTo>
                  <a:cubicBezTo>
                    <a:pt x="94" y="42"/>
                    <a:pt x="91" y="49"/>
                    <a:pt x="84" y="55"/>
                  </a:cubicBezTo>
                  <a:cubicBezTo>
                    <a:pt x="80" y="59"/>
                    <a:pt x="73" y="61"/>
                    <a:pt x="66" y="62"/>
                  </a:cubicBezTo>
                  <a:cubicBezTo>
                    <a:pt x="98" y="103"/>
                    <a:pt x="98" y="103"/>
                    <a:pt x="98" y="103"/>
                  </a:cubicBezTo>
                  <a:lnTo>
                    <a:pt x="78" y="103"/>
                  </a:lnTo>
                  <a:close/>
                  <a:moveTo>
                    <a:pt x="42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65" y="52"/>
                    <a:pt x="78" y="49"/>
                    <a:pt x="78" y="32"/>
                  </a:cubicBezTo>
                  <a:cubicBezTo>
                    <a:pt x="78" y="15"/>
                    <a:pt x="64" y="13"/>
                    <a:pt x="4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51" name="Freeform 12"/>
            <p:cNvSpPr>
              <a:spLocks/>
            </p:cNvSpPr>
            <p:nvPr userDrawn="1"/>
          </p:nvSpPr>
          <p:spPr bwMode="auto">
            <a:xfrm>
              <a:off x="4086" y="2496"/>
              <a:ext cx="187" cy="245"/>
            </a:xfrm>
            <a:custGeom>
              <a:avLst/>
              <a:gdLst>
                <a:gd name="T0" fmla="*/ 0 w 187"/>
                <a:gd name="T1" fmla="*/ 245 h 245"/>
                <a:gd name="T2" fmla="*/ 0 w 187"/>
                <a:gd name="T3" fmla="*/ 0 h 245"/>
                <a:gd name="T4" fmla="*/ 182 w 187"/>
                <a:gd name="T5" fmla="*/ 0 h 245"/>
                <a:gd name="T6" fmla="*/ 182 w 187"/>
                <a:gd name="T7" fmla="*/ 33 h 245"/>
                <a:gd name="T8" fmla="*/ 38 w 187"/>
                <a:gd name="T9" fmla="*/ 33 h 245"/>
                <a:gd name="T10" fmla="*/ 38 w 187"/>
                <a:gd name="T11" fmla="*/ 105 h 245"/>
                <a:gd name="T12" fmla="*/ 170 w 187"/>
                <a:gd name="T13" fmla="*/ 105 h 245"/>
                <a:gd name="T14" fmla="*/ 170 w 187"/>
                <a:gd name="T15" fmla="*/ 136 h 245"/>
                <a:gd name="T16" fmla="*/ 38 w 187"/>
                <a:gd name="T17" fmla="*/ 136 h 245"/>
                <a:gd name="T18" fmla="*/ 38 w 187"/>
                <a:gd name="T19" fmla="*/ 214 h 245"/>
                <a:gd name="T20" fmla="*/ 187 w 187"/>
                <a:gd name="T21" fmla="*/ 214 h 245"/>
                <a:gd name="T22" fmla="*/ 187 w 187"/>
                <a:gd name="T23" fmla="*/ 245 h 245"/>
                <a:gd name="T24" fmla="*/ 0 w 187"/>
                <a:gd name="T25" fmla="*/ 24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7" h="245">
                  <a:moveTo>
                    <a:pt x="0" y="245"/>
                  </a:moveTo>
                  <a:lnTo>
                    <a:pt x="0" y="0"/>
                  </a:lnTo>
                  <a:lnTo>
                    <a:pt x="182" y="0"/>
                  </a:lnTo>
                  <a:lnTo>
                    <a:pt x="182" y="33"/>
                  </a:lnTo>
                  <a:lnTo>
                    <a:pt x="38" y="33"/>
                  </a:lnTo>
                  <a:lnTo>
                    <a:pt x="38" y="105"/>
                  </a:lnTo>
                  <a:lnTo>
                    <a:pt x="170" y="105"/>
                  </a:lnTo>
                  <a:lnTo>
                    <a:pt x="170" y="136"/>
                  </a:lnTo>
                  <a:lnTo>
                    <a:pt x="38" y="136"/>
                  </a:lnTo>
                  <a:lnTo>
                    <a:pt x="38" y="214"/>
                  </a:lnTo>
                  <a:lnTo>
                    <a:pt x="187" y="214"/>
                  </a:lnTo>
                  <a:lnTo>
                    <a:pt x="187" y="245"/>
                  </a:lnTo>
                  <a:lnTo>
                    <a:pt x="0" y="2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52" name="Freeform 13"/>
            <p:cNvSpPr>
              <a:spLocks/>
            </p:cNvSpPr>
            <p:nvPr userDrawn="1"/>
          </p:nvSpPr>
          <p:spPr bwMode="auto">
            <a:xfrm>
              <a:off x="5970" y="1624"/>
              <a:ext cx="475" cy="627"/>
            </a:xfrm>
            <a:custGeom>
              <a:avLst/>
              <a:gdLst>
                <a:gd name="T0" fmla="*/ 475 w 475"/>
                <a:gd name="T1" fmla="*/ 627 h 627"/>
                <a:gd name="T2" fmla="*/ 258 w 475"/>
                <a:gd name="T3" fmla="*/ 321 h 627"/>
                <a:gd name="T4" fmla="*/ 463 w 475"/>
                <a:gd name="T5" fmla="*/ 129 h 627"/>
                <a:gd name="T6" fmla="*/ 333 w 475"/>
                <a:gd name="T7" fmla="*/ 129 h 627"/>
                <a:gd name="T8" fmla="*/ 95 w 475"/>
                <a:gd name="T9" fmla="*/ 354 h 627"/>
                <a:gd name="T10" fmla="*/ 95 w 475"/>
                <a:gd name="T11" fmla="*/ 0 h 627"/>
                <a:gd name="T12" fmla="*/ 0 w 475"/>
                <a:gd name="T13" fmla="*/ 0 h 627"/>
                <a:gd name="T14" fmla="*/ 0 w 475"/>
                <a:gd name="T15" fmla="*/ 627 h 627"/>
                <a:gd name="T16" fmla="*/ 95 w 475"/>
                <a:gd name="T17" fmla="*/ 627 h 627"/>
                <a:gd name="T18" fmla="*/ 95 w 475"/>
                <a:gd name="T19" fmla="*/ 475 h 627"/>
                <a:gd name="T20" fmla="*/ 189 w 475"/>
                <a:gd name="T21" fmla="*/ 383 h 627"/>
                <a:gd name="T22" fmla="*/ 362 w 475"/>
                <a:gd name="T23" fmla="*/ 627 h 627"/>
                <a:gd name="T24" fmla="*/ 475 w 475"/>
                <a:gd name="T25" fmla="*/ 627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5" h="627">
                  <a:moveTo>
                    <a:pt x="475" y="627"/>
                  </a:moveTo>
                  <a:lnTo>
                    <a:pt x="258" y="321"/>
                  </a:lnTo>
                  <a:lnTo>
                    <a:pt x="463" y="129"/>
                  </a:lnTo>
                  <a:lnTo>
                    <a:pt x="333" y="129"/>
                  </a:lnTo>
                  <a:lnTo>
                    <a:pt x="95" y="354"/>
                  </a:lnTo>
                  <a:lnTo>
                    <a:pt x="95" y="0"/>
                  </a:lnTo>
                  <a:lnTo>
                    <a:pt x="0" y="0"/>
                  </a:lnTo>
                  <a:lnTo>
                    <a:pt x="0" y="627"/>
                  </a:lnTo>
                  <a:lnTo>
                    <a:pt x="95" y="627"/>
                  </a:lnTo>
                  <a:lnTo>
                    <a:pt x="95" y="475"/>
                  </a:lnTo>
                  <a:lnTo>
                    <a:pt x="189" y="383"/>
                  </a:lnTo>
                  <a:lnTo>
                    <a:pt x="362" y="627"/>
                  </a:lnTo>
                  <a:lnTo>
                    <a:pt x="475" y="6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53" name="Freeform 14"/>
            <p:cNvSpPr>
              <a:spLocks noEditPoints="1"/>
            </p:cNvSpPr>
            <p:nvPr userDrawn="1"/>
          </p:nvSpPr>
          <p:spPr bwMode="auto">
            <a:xfrm>
              <a:off x="7228" y="1745"/>
              <a:ext cx="520" cy="742"/>
            </a:xfrm>
            <a:custGeom>
              <a:avLst/>
              <a:gdLst>
                <a:gd name="T0" fmla="*/ 185 w 220"/>
                <a:gd name="T1" fmla="*/ 3 h 312"/>
                <a:gd name="T2" fmla="*/ 183 w 220"/>
                <a:gd name="T3" fmla="*/ 29 h 312"/>
                <a:gd name="T4" fmla="*/ 108 w 220"/>
                <a:gd name="T5" fmla="*/ 0 h 312"/>
                <a:gd name="T6" fmla="*/ 0 w 220"/>
                <a:gd name="T7" fmla="*/ 106 h 312"/>
                <a:gd name="T8" fmla="*/ 107 w 220"/>
                <a:gd name="T9" fmla="*/ 214 h 312"/>
                <a:gd name="T10" fmla="*/ 183 w 220"/>
                <a:gd name="T11" fmla="*/ 186 h 312"/>
                <a:gd name="T12" fmla="*/ 183 w 220"/>
                <a:gd name="T13" fmla="*/ 199 h 312"/>
                <a:gd name="T14" fmla="*/ 115 w 220"/>
                <a:gd name="T15" fmla="*/ 275 h 312"/>
                <a:gd name="T16" fmla="*/ 38 w 220"/>
                <a:gd name="T17" fmla="*/ 241 h 312"/>
                <a:gd name="T18" fmla="*/ 4 w 220"/>
                <a:gd name="T19" fmla="*/ 258 h 312"/>
                <a:gd name="T20" fmla="*/ 108 w 220"/>
                <a:gd name="T21" fmla="*/ 312 h 312"/>
                <a:gd name="T22" fmla="*/ 220 w 220"/>
                <a:gd name="T23" fmla="*/ 199 h 312"/>
                <a:gd name="T24" fmla="*/ 220 w 220"/>
                <a:gd name="T25" fmla="*/ 3 h 312"/>
                <a:gd name="T26" fmla="*/ 185 w 220"/>
                <a:gd name="T27" fmla="*/ 3 h 312"/>
                <a:gd name="T28" fmla="*/ 110 w 220"/>
                <a:gd name="T29" fmla="*/ 178 h 312"/>
                <a:gd name="T30" fmla="*/ 40 w 220"/>
                <a:gd name="T31" fmla="*/ 106 h 312"/>
                <a:gd name="T32" fmla="*/ 110 w 220"/>
                <a:gd name="T33" fmla="*/ 35 h 312"/>
                <a:gd name="T34" fmla="*/ 182 w 220"/>
                <a:gd name="T35" fmla="*/ 78 h 312"/>
                <a:gd name="T36" fmla="*/ 182 w 220"/>
                <a:gd name="T37" fmla="*/ 112 h 312"/>
                <a:gd name="T38" fmla="*/ 110 w 220"/>
                <a:gd name="T39" fmla="*/ 178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0" h="312">
                  <a:moveTo>
                    <a:pt x="185" y="3"/>
                  </a:moveTo>
                  <a:cubicBezTo>
                    <a:pt x="183" y="29"/>
                    <a:pt x="183" y="29"/>
                    <a:pt x="183" y="29"/>
                  </a:cubicBezTo>
                  <a:cubicBezTo>
                    <a:pt x="183" y="29"/>
                    <a:pt x="158" y="0"/>
                    <a:pt x="108" y="0"/>
                  </a:cubicBezTo>
                  <a:cubicBezTo>
                    <a:pt x="63" y="0"/>
                    <a:pt x="0" y="27"/>
                    <a:pt x="0" y="106"/>
                  </a:cubicBezTo>
                  <a:cubicBezTo>
                    <a:pt x="0" y="184"/>
                    <a:pt x="57" y="214"/>
                    <a:pt x="107" y="214"/>
                  </a:cubicBezTo>
                  <a:cubicBezTo>
                    <a:pt x="158" y="214"/>
                    <a:pt x="183" y="186"/>
                    <a:pt x="183" y="186"/>
                  </a:cubicBezTo>
                  <a:cubicBezTo>
                    <a:pt x="183" y="199"/>
                    <a:pt x="183" y="199"/>
                    <a:pt x="183" y="199"/>
                  </a:cubicBezTo>
                  <a:cubicBezTo>
                    <a:pt x="183" y="247"/>
                    <a:pt x="157" y="275"/>
                    <a:pt x="115" y="275"/>
                  </a:cubicBezTo>
                  <a:cubicBezTo>
                    <a:pt x="59" y="275"/>
                    <a:pt x="38" y="241"/>
                    <a:pt x="38" y="241"/>
                  </a:cubicBezTo>
                  <a:cubicBezTo>
                    <a:pt x="4" y="258"/>
                    <a:pt x="4" y="258"/>
                    <a:pt x="4" y="258"/>
                  </a:cubicBezTo>
                  <a:cubicBezTo>
                    <a:pt x="4" y="258"/>
                    <a:pt x="33" y="312"/>
                    <a:pt x="108" y="312"/>
                  </a:cubicBezTo>
                  <a:cubicBezTo>
                    <a:pt x="172" y="312"/>
                    <a:pt x="220" y="280"/>
                    <a:pt x="220" y="199"/>
                  </a:cubicBezTo>
                  <a:cubicBezTo>
                    <a:pt x="220" y="3"/>
                    <a:pt x="220" y="3"/>
                    <a:pt x="220" y="3"/>
                  </a:cubicBezTo>
                  <a:lnTo>
                    <a:pt x="185" y="3"/>
                  </a:lnTo>
                  <a:close/>
                  <a:moveTo>
                    <a:pt x="110" y="178"/>
                  </a:moveTo>
                  <a:cubicBezTo>
                    <a:pt x="88" y="178"/>
                    <a:pt x="40" y="164"/>
                    <a:pt x="40" y="106"/>
                  </a:cubicBezTo>
                  <a:cubicBezTo>
                    <a:pt x="40" y="48"/>
                    <a:pt x="87" y="35"/>
                    <a:pt x="110" y="35"/>
                  </a:cubicBezTo>
                  <a:cubicBezTo>
                    <a:pt x="156" y="35"/>
                    <a:pt x="182" y="71"/>
                    <a:pt x="182" y="78"/>
                  </a:cubicBezTo>
                  <a:cubicBezTo>
                    <a:pt x="182" y="85"/>
                    <a:pt x="182" y="103"/>
                    <a:pt x="182" y="112"/>
                  </a:cubicBezTo>
                  <a:cubicBezTo>
                    <a:pt x="182" y="153"/>
                    <a:pt x="148" y="178"/>
                    <a:pt x="110" y="1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54" name="Freeform 15"/>
            <p:cNvSpPr>
              <a:spLocks/>
            </p:cNvSpPr>
            <p:nvPr userDrawn="1"/>
          </p:nvSpPr>
          <p:spPr bwMode="auto">
            <a:xfrm>
              <a:off x="899" y="2216"/>
              <a:ext cx="404" cy="444"/>
            </a:xfrm>
            <a:custGeom>
              <a:avLst/>
              <a:gdLst>
                <a:gd name="T0" fmla="*/ 20 w 171"/>
                <a:gd name="T1" fmla="*/ 162 h 187"/>
                <a:gd name="T2" fmla="*/ 10 w 171"/>
                <a:gd name="T3" fmla="*/ 168 h 187"/>
                <a:gd name="T4" fmla="*/ 9 w 171"/>
                <a:gd name="T5" fmla="*/ 169 h 187"/>
                <a:gd name="T6" fmla="*/ 10 w 171"/>
                <a:gd name="T7" fmla="*/ 169 h 187"/>
                <a:gd name="T8" fmla="*/ 155 w 171"/>
                <a:gd name="T9" fmla="*/ 145 h 187"/>
                <a:gd name="T10" fmla="*/ 15 w 171"/>
                <a:gd name="T11" fmla="*/ 6 h 187"/>
                <a:gd name="T12" fmla="*/ 7 w 171"/>
                <a:gd name="T13" fmla="*/ 12 h 187"/>
                <a:gd name="T14" fmla="*/ 20 w 171"/>
                <a:gd name="T15" fmla="*/ 16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87">
                  <a:moveTo>
                    <a:pt x="20" y="162"/>
                  </a:moveTo>
                  <a:cubicBezTo>
                    <a:pt x="17" y="164"/>
                    <a:pt x="13" y="166"/>
                    <a:pt x="10" y="168"/>
                  </a:cubicBezTo>
                  <a:cubicBezTo>
                    <a:pt x="9" y="169"/>
                    <a:pt x="9" y="169"/>
                    <a:pt x="9" y="169"/>
                  </a:cubicBezTo>
                  <a:cubicBezTo>
                    <a:pt x="10" y="169"/>
                    <a:pt x="10" y="169"/>
                    <a:pt x="10" y="169"/>
                  </a:cubicBezTo>
                  <a:cubicBezTo>
                    <a:pt x="76" y="187"/>
                    <a:pt x="142" y="187"/>
                    <a:pt x="155" y="145"/>
                  </a:cubicBezTo>
                  <a:cubicBezTo>
                    <a:pt x="171" y="91"/>
                    <a:pt x="65" y="34"/>
                    <a:pt x="15" y="6"/>
                  </a:cubicBezTo>
                  <a:cubicBezTo>
                    <a:pt x="5" y="0"/>
                    <a:pt x="0" y="4"/>
                    <a:pt x="7" y="12"/>
                  </a:cubicBezTo>
                  <a:cubicBezTo>
                    <a:pt x="38" y="48"/>
                    <a:pt x="83" y="120"/>
                    <a:pt x="20" y="1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55" name="Freeform 16"/>
            <p:cNvSpPr>
              <a:spLocks/>
            </p:cNvSpPr>
            <p:nvPr userDrawn="1"/>
          </p:nvSpPr>
          <p:spPr bwMode="auto">
            <a:xfrm>
              <a:off x="-7" y="2337"/>
              <a:ext cx="927" cy="406"/>
            </a:xfrm>
            <a:custGeom>
              <a:avLst/>
              <a:gdLst>
                <a:gd name="T0" fmla="*/ 392 w 392"/>
                <a:gd name="T1" fmla="*/ 118 h 171"/>
                <a:gd name="T2" fmla="*/ 160 w 392"/>
                <a:gd name="T3" fmla="*/ 171 h 171"/>
                <a:gd name="T4" fmla="*/ 33 w 392"/>
                <a:gd name="T5" fmla="*/ 142 h 171"/>
                <a:gd name="T6" fmla="*/ 0 w 392"/>
                <a:gd name="T7" fmla="*/ 52 h 171"/>
                <a:gd name="T8" fmla="*/ 36 w 392"/>
                <a:gd name="T9" fmla="*/ 0 h 171"/>
                <a:gd name="T10" fmla="*/ 392 w 392"/>
                <a:gd name="T11" fmla="*/ 11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2" h="171">
                  <a:moveTo>
                    <a:pt x="392" y="118"/>
                  </a:moveTo>
                  <a:cubicBezTo>
                    <a:pt x="392" y="118"/>
                    <a:pt x="308" y="171"/>
                    <a:pt x="160" y="171"/>
                  </a:cubicBezTo>
                  <a:cubicBezTo>
                    <a:pt x="102" y="171"/>
                    <a:pt x="54" y="162"/>
                    <a:pt x="33" y="142"/>
                  </a:cubicBezTo>
                  <a:cubicBezTo>
                    <a:pt x="12" y="121"/>
                    <a:pt x="0" y="85"/>
                    <a:pt x="0" y="52"/>
                  </a:cubicBezTo>
                  <a:cubicBezTo>
                    <a:pt x="0" y="24"/>
                    <a:pt x="12" y="0"/>
                    <a:pt x="36" y="0"/>
                  </a:cubicBezTo>
                  <a:cubicBezTo>
                    <a:pt x="99" y="0"/>
                    <a:pt x="293" y="99"/>
                    <a:pt x="392" y="1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56" name="Freeform 17"/>
            <p:cNvSpPr>
              <a:spLocks/>
            </p:cNvSpPr>
            <p:nvPr userDrawn="1"/>
          </p:nvSpPr>
          <p:spPr bwMode="auto">
            <a:xfrm>
              <a:off x="-101" y="1831"/>
              <a:ext cx="407" cy="444"/>
            </a:xfrm>
            <a:custGeom>
              <a:avLst/>
              <a:gdLst>
                <a:gd name="T0" fmla="*/ 152 w 172"/>
                <a:gd name="T1" fmla="*/ 25 h 187"/>
                <a:gd name="T2" fmla="*/ 162 w 172"/>
                <a:gd name="T3" fmla="*/ 19 h 187"/>
                <a:gd name="T4" fmla="*/ 163 w 172"/>
                <a:gd name="T5" fmla="*/ 18 h 187"/>
                <a:gd name="T6" fmla="*/ 162 w 172"/>
                <a:gd name="T7" fmla="*/ 18 h 187"/>
                <a:gd name="T8" fmla="*/ 17 w 172"/>
                <a:gd name="T9" fmla="*/ 42 h 187"/>
                <a:gd name="T10" fmla="*/ 156 w 172"/>
                <a:gd name="T11" fmla="*/ 181 h 187"/>
                <a:gd name="T12" fmla="*/ 165 w 172"/>
                <a:gd name="T13" fmla="*/ 175 h 187"/>
                <a:gd name="T14" fmla="*/ 152 w 172"/>
                <a:gd name="T15" fmla="*/ 2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" h="187">
                  <a:moveTo>
                    <a:pt x="152" y="25"/>
                  </a:moveTo>
                  <a:cubicBezTo>
                    <a:pt x="155" y="23"/>
                    <a:pt x="159" y="21"/>
                    <a:pt x="162" y="19"/>
                  </a:cubicBezTo>
                  <a:cubicBezTo>
                    <a:pt x="163" y="18"/>
                    <a:pt x="163" y="18"/>
                    <a:pt x="163" y="18"/>
                  </a:cubicBezTo>
                  <a:cubicBezTo>
                    <a:pt x="162" y="18"/>
                    <a:pt x="162" y="18"/>
                    <a:pt x="162" y="18"/>
                  </a:cubicBezTo>
                  <a:cubicBezTo>
                    <a:pt x="95" y="0"/>
                    <a:pt x="29" y="0"/>
                    <a:pt x="17" y="42"/>
                  </a:cubicBezTo>
                  <a:cubicBezTo>
                    <a:pt x="0" y="96"/>
                    <a:pt x="106" y="153"/>
                    <a:pt x="156" y="181"/>
                  </a:cubicBezTo>
                  <a:cubicBezTo>
                    <a:pt x="167" y="187"/>
                    <a:pt x="172" y="183"/>
                    <a:pt x="165" y="175"/>
                  </a:cubicBezTo>
                  <a:cubicBezTo>
                    <a:pt x="133" y="139"/>
                    <a:pt x="88" y="67"/>
                    <a:pt x="152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57" name="Freeform 18"/>
            <p:cNvSpPr>
              <a:spLocks/>
            </p:cNvSpPr>
            <p:nvPr userDrawn="1"/>
          </p:nvSpPr>
          <p:spPr bwMode="auto">
            <a:xfrm>
              <a:off x="284" y="1748"/>
              <a:ext cx="927" cy="406"/>
            </a:xfrm>
            <a:custGeom>
              <a:avLst/>
              <a:gdLst>
                <a:gd name="T0" fmla="*/ 0 w 392"/>
                <a:gd name="T1" fmla="*/ 53 h 171"/>
                <a:gd name="T2" fmla="*/ 232 w 392"/>
                <a:gd name="T3" fmla="*/ 0 h 171"/>
                <a:gd name="T4" fmla="*/ 358 w 392"/>
                <a:gd name="T5" fmla="*/ 29 h 171"/>
                <a:gd name="T6" fmla="*/ 392 w 392"/>
                <a:gd name="T7" fmla="*/ 119 h 171"/>
                <a:gd name="T8" fmla="*/ 356 w 392"/>
                <a:gd name="T9" fmla="*/ 171 h 171"/>
                <a:gd name="T10" fmla="*/ 0 w 392"/>
                <a:gd name="T11" fmla="*/ 53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2" h="171">
                  <a:moveTo>
                    <a:pt x="0" y="53"/>
                  </a:moveTo>
                  <a:cubicBezTo>
                    <a:pt x="0" y="53"/>
                    <a:pt x="84" y="0"/>
                    <a:pt x="232" y="0"/>
                  </a:cubicBezTo>
                  <a:cubicBezTo>
                    <a:pt x="290" y="0"/>
                    <a:pt x="338" y="9"/>
                    <a:pt x="358" y="29"/>
                  </a:cubicBezTo>
                  <a:cubicBezTo>
                    <a:pt x="380" y="50"/>
                    <a:pt x="392" y="86"/>
                    <a:pt x="392" y="119"/>
                  </a:cubicBezTo>
                  <a:cubicBezTo>
                    <a:pt x="392" y="147"/>
                    <a:pt x="380" y="171"/>
                    <a:pt x="356" y="171"/>
                  </a:cubicBezTo>
                  <a:cubicBezTo>
                    <a:pt x="293" y="171"/>
                    <a:pt x="98" y="72"/>
                    <a:pt x="0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58" name="Freeform 19"/>
            <p:cNvSpPr>
              <a:spLocks noEditPoints="1"/>
            </p:cNvSpPr>
            <p:nvPr userDrawn="1"/>
          </p:nvSpPr>
          <p:spPr bwMode="auto">
            <a:xfrm>
              <a:off x="2596" y="1748"/>
              <a:ext cx="521" cy="637"/>
            </a:xfrm>
            <a:custGeom>
              <a:avLst/>
              <a:gdLst>
                <a:gd name="T0" fmla="*/ 111 w 220"/>
                <a:gd name="T1" fmla="*/ 35 h 268"/>
                <a:gd name="T2" fmla="*/ 38 w 220"/>
                <a:gd name="T3" fmla="*/ 104 h 268"/>
                <a:gd name="T4" fmla="*/ 111 w 220"/>
                <a:gd name="T5" fmla="*/ 176 h 268"/>
                <a:gd name="T6" fmla="*/ 180 w 220"/>
                <a:gd name="T7" fmla="*/ 105 h 268"/>
                <a:gd name="T8" fmla="*/ 111 w 220"/>
                <a:gd name="T9" fmla="*/ 35 h 268"/>
                <a:gd name="T10" fmla="*/ 113 w 220"/>
                <a:gd name="T11" fmla="*/ 212 h 268"/>
                <a:gd name="T12" fmla="*/ 38 w 220"/>
                <a:gd name="T13" fmla="*/ 180 h 268"/>
                <a:gd name="T14" fmla="*/ 38 w 220"/>
                <a:gd name="T15" fmla="*/ 268 h 268"/>
                <a:gd name="T16" fmla="*/ 0 w 220"/>
                <a:gd name="T17" fmla="*/ 268 h 268"/>
                <a:gd name="T18" fmla="*/ 0 w 220"/>
                <a:gd name="T19" fmla="*/ 3 h 268"/>
                <a:gd name="T20" fmla="*/ 36 w 220"/>
                <a:gd name="T21" fmla="*/ 3 h 268"/>
                <a:gd name="T22" fmla="*/ 38 w 220"/>
                <a:gd name="T23" fmla="*/ 28 h 268"/>
                <a:gd name="T24" fmla="*/ 113 w 220"/>
                <a:gd name="T25" fmla="*/ 0 h 268"/>
                <a:gd name="T26" fmla="*/ 220 w 220"/>
                <a:gd name="T27" fmla="*/ 105 h 268"/>
                <a:gd name="T28" fmla="*/ 113 w 220"/>
                <a:gd name="T29" fmla="*/ 212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0" h="268">
                  <a:moveTo>
                    <a:pt x="111" y="35"/>
                  </a:moveTo>
                  <a:cubicBezTo>
                    <a:pt x="72" y="35"/>
                    <a:pt x="38" y="57"/>
                    <a:pt x="38" y="104"/>
                  </a:cubicBezTo>
                  <a:cubicBezTo>
                    <a:pt x="38" y="152"/>
                    <a:pt x="68" y="176"/>
                    <a:pt x="111" y="176"/>
                  </a:cubicBezTo>
                  <a:cubicBezTo>
                    <a:pt x="133" y="176"/>
                    <a:pt x="180" y="167"/>
                    <a:pt x="180" y="105"/>
                  </a:cubicBezTo>
                  <a:cubicBezTo>
                    <a:pt x="180" y="43"/>
                    <a:pt x="133" y="35"/>
                    <a:pt x="111" y="35"/>
                  </a:cubicBezTo>
                  <a:close/>
                  <a:moveTo>
                    <a:pt x="113" y="212"/>
                  </a:moveTo>
                  <a:cubicBezTo>
                    <a:pt x="63" y="212"/>
                    <a:pt x="38" y="180"/>
                    <a:pt x="38" y="180"/>
                  </a:cubicBezTo>
                  <a:cubicBezTo>
                    <a:pt x="38" y="268"/>
                    <a:pt x="38" y="268"/>
                    <a:pt x="38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8"/>
                    <a:pt x="63" y="0"/>
                    <a:pt x="113" y="0"/>
                  </a:cubicBezTo>
                  <a:cubicBezTo>
                    <a:pt x="157" y="0"/>
                    <a:pt x="220" y="22"/>
                    <a:pt x="220" y="105"/>
                  </a:cubicBezTo>
                  <a:cubicBezTo>
                    <a:pt x="220" y="187"/>
                    <a:pt x="163" y="212"/>
                    <a:pt x="113" y="2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59" name="Freeform 20"/>
            <p:cNvSpPr>
              <a:spLocks noEditPoints="1"/>
            </p:cNvSpPr>
            <p:nvPr userDrawn="1"/>
          </p:nvSpPr>
          <p:spPr bwMode="auto">
            <a:xfrm>
              <a:off x="3471" y="1748"/>
              <a:ext cx="520" cy="503"/>
            </a:xfrm>
            <a:custGeom>
              <a:avLst/>
              <a:gdLst>
                <a:gd name="T0" fmla="*/ 41 w 220"/>
                <a:gd name="T1" fmla="*/ 105 h 212"/>
                <a:gd name="T2" fmla="*/ 110 w 220"/>
                <a:gd name="T3" fmla="*/ 176 h 212"/>
                <a:gd name="T4" fmla="*/ 182 w 220"/>
                <a:gd name="T5" fmla="*/ 104 h 212"/>
                <a:gd name="T6" fmla="*/ 109 w 220"/>
                <a:gd name="T7" fmla="*/ 35 h 212"/>
                <a:gd name="T8" fmla="*/ 41 w 220"/>
                <a:gd name="T9" fmla="*/ 105 h 212"/>
                <a:gd name="T10" fmla="*/ 0 w 220"/>
                <a:gd name="T11" fmla="*/ 105 h 212"/>
                <a:gd name="T12" fmla="*/ 108 w 220"/>
                <a:gd name="T13" fmla="*/ 0 h 212"/>
                <a:gd name="T14" fmla="*/ 182 w 220"/>
                <a:gd name="T15" fmla="*/ 28 h 212"/>
                <a:gd name="T16" fmla="*/ 184 w 220"/>
                <a:gd name="T17" fmla="*/ 3 h 212"/>
                <a:gd name="T18" fmla="*/ 220 w 220"/>
                <a:gd name="T19" fmla="*/ 3 h 212"/>
                <a:gd name="T20" fmla="*/ 220 w 220"/>
                <a:gd name="T21" fmla="*/ 211 h 212"/>
                <a:gd name="T22" fmla="*/ 184 w 220"/>
                <a:gd name="T23" fmla="*/ 211 h 212"/>
                <a:gd name="T24" fmla="*/ 182 w 220"/>
                <a:gd name="T25" fmla="*/ 184 h 212"/>
                <a:gd name="T26" fmla="*/ 107 w 220"/>
                <a:gd name="T27" fmla="*/ 212 h 212"/>
                <a:gd name="T28" fmla="*/ 0 w 220"/>
                <a:gd name="T29" fmla="*/ 10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0" h="212">
                  <a:moveTo>
                    <a:pt x="41" y="105"/>
                  </a:moveTo>
                  <a:cubicBezTo>
                    <a:pt x="41" y="162"/>
                    <a:pt x="87" y="176"/>
                    <a:pt x="110" y="176"/>
                  </a:cubicBezTo>
                  <a:cubicBezTo>
                    <a:pt x="152" y="176"/>
                    <a:pt x="182" y="152"/>
                    <a:pt x="182" y="104"/>
                  </a:cubicBezTo>
                  <a:cubicBezTo>
                    <a:pt x="182" y="57"/>
                    <a:pt x="148" y="35"/>
                    <a:pt x="109" y="35"/>
                  </a:cubicBezTo>
                  <a:cubicBezTo>
                    <a:pt x="87" y="35"/>
                    <a:pt x="41" y="48"/>
                    <a:pt x="41" y="105"/>
                  </a:cubicBezTo>
                  <a:close/>
                  <a:moveTo>
                    <a:pt x="0" y="105"/>
                  </a:moveTo>
                  <a:cubicBezTo>
                    <a:pt x="0" y="26"/>
                    <a:pt x="63" y="0"/>
                    <a:pt x="108" y="0"/>
                  </a:cubicBezTo>
                  <a:cubicBezTo>
                    <a:pt x="158" y="0"/>
                    <a:pt x="182" y="28"/>
                    <a:pt x="182" y="28"/>
                  </a:cubicBezTo>
                  <a:cubicBezTo>
                    <a:pt x="184" y="3"/>
                    <a:pt x="184" y="3"/>
                    <a:pt x="184" y="3"/>
                  </a:cubicBezTo>
                  <a:cubicBezTo>
                    <a:pt x="220" y="3"/>
                    <a:pt x="220" y="3"/>
                    <a:pt x="220" y="3"/>
                  </a:cubicBezTo>
                  <a:cubicBezTo>
                    <a:pt x="220" y="211"/>
                    <a:pt x="220" y="211"/>
                    <a:pt x="220" y="211"/>
                  </a:cubicBezTo>
                  <a:cubicBezTo>
                    <a:pt x="184" y="211"/>
                    <a:pt x="184" y="211"/>
                    <a:pt x="184" y="211"/>
                  </a:cubicBezTo>
                  <a:cubicBezTo>
                    <a:pt x="182" y="184"/>
                    <a:pt x="182" y="184"/>
                    <a:pt x="182" y="184"/>
                  </a:cubicBezTo>
                  <a:cubicBezTo>
                    <a:pt x="182" y="184"/>
                    <a:pt x="157" y="212"/>
                    <a:pt x="107" y="212"/>
                  </a:cubicBezTo>
                  <a:cubicBezTo>
                    <a:pt x="57" y="212"/>
                    <a:pt x="0" y="183"/>
                    <a:pt x="0" y="1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60" name="Freeform 21"/>
            <p:cNvSpPr>
              <a:spLocks/>
            </p:cNvSpPr>
            <p:nvPr userDrawn="1"/>
          </p:nvSpPr>
          <p:spPr bwMode="auto">
            <a:xfrm>
              <a:off x="3176" y="1748"/>
              <a:ext cx="302" cy="503"/>
            </a:xfrm>
            <a:custGeom>
              <a:avLst/>
              <a:gdLst>
                <a:gd name="T0" fmla="*/ 128 w 128"/>
                <a:gd name="T1" fmla="*/ 39 h 212"/>
                <a:gd name="T2" fmla="*/ 128 w 128"/>
                <a:gd name="T3" fmla="*/ 3 h 212"/>
                <a:gd name="T4" fmla="*/ 39 w 128"/>
                <a:gd name="T5" fmla="*/ 32 h 212"/>
                <a:gd name="T6" fmla="*/ 37 w 128"/>
                <a:gd name="T7" fmla="*/ 3 h 212"/>
                <a:gd name="T8" fmla="*/ 0 w 128"/>
                <a:gd name="T9" fmla="*/ 3 h 212"/>
                <a:gd name="T10" fmla="*/ 0 w 128"/>
                <a:gd name="T11" fmla="*/ 212 h 212"/>
                <a:gd name="T12" fmla="*/ 39 w 128"/>
                <a:gd name="T13" fmla="*/ 212 h 212"/>
                <a:gd name="T14" fmla="*/ 39 w 128"/>
                <a:gd name="T15" fmla="*/ 103 h 212"/>
                <a:gd name="T16" fmla="*/ 128 w 128"/>
                <a:gd name="T17" fmla="*/ 3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212">
                  <a:moveTo>
                    <a:pt x="128" y="39"/>
                  </a:moveTo>
                  <a:cubicBezTo>
                    <a:pt x="128" y="3"/>
                    <a:pt x="128" y="3"/>
                    <a:pt x="128" y="3"/>
                  </a:cubicBezTo>
                  <a:cubicBezTo>
                    <a:pt x="89" y="0"/>
                    <a:pt x="61" y="9"/>
                    <a:pt x="39" y="3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39" y="212"/>
                    <a:pt x="39" y="212"/>
                    <a:pt x="39" y="212"/>
                  </a:cubicBezTo>
                  <a:cubicBezTo>
                    <a:pt x="39" y="103"/>
                    <a:pt x="39" y="103"/>
                    <a:pt x="39" y="103"/>
                  </a:cubicBezTo>
                  <a:cubicBezTo>
                    <a:pt x="39" y="73"/>
                    <a:pt x="64" y="35"/>
                    <a:pt x="128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61" name="Freeform 22"/>
            <p:cNvSpPr>
              <a:spLocks/>
            </p:cNvSpPr>
            <p:nvPr userDrawn="1"/>
          </p:nvSpPr>
          <p:spPr bwMode="auto">
            <a:xfrm>
              <a:off x="1469" y="1748"/>
              <a:ext cx="489" cy="508"/>
            </a:xfrm>
            <a:custGeom>
              <a:avLst/>
              <a:gdLst>
                <a:gd name="T0" fmla="*/ 126 w 207"/>
                <a:gd name="T1" fmla="*/ 87 h 214"/>
                <a:gd name="T2" fmla="*/ 46 w 207"/>
                <a:gd name="T3" fmla="*/ 56 h 214"/>
                <a:gd name="T4" fmla="*/ 94 w 207"/>
                <a:gd name="T5" fmla="*/ 33 h 214"/>
                <a:gd name="T6" fmla="*/ 158 w 207"/>
                <a:gd name="T7" fmla="*/ 58 h 214"/>
                <a:gd name="T8" fmla="*/ 195 w 207"/>
                <a:gd name="T9" fmla="*/ 42 h 214"/>
                <a:gd name="T10" fmla="*/ 91 w 207"/>
                <a:gd name="T11" fmla="*/ 0 h 214"/>
                <a:gd name="T12" fmla="*/ 4 w 207"/>
                <a:gd name="T13" fmla="*/ 58 h 214"/>
                <a:gd name="T14" fmla="*/ 93 w 207"/>
                <a:gd name="T15" fmla="*/ 117 h 214"/>
                <a:gd name="T16" fmla="*/ 164 w 207"/>
                <a:gd name="T17" fmla="*/ 148 h 214"/>
                <a:gd name="T18" fmla="*/ 105 w 207"/>
                <a:gd name="T19" fmla="*/ 176 h 214"/>
                <a:gd name="T20" fmla="*/ 36 w 207"/>
                <a:gd name="T21" fmla="*/ 149 h 214"/>
                <a:gd name="T22" fmla="*/ 0 w 207"/>
                <a:gd name="T23" fmla="*/ 164 h 214"/>
                <a:gd name="T24" fmla="*/ 99 w 207"/>
                <a:gd name="T25" fmla="*/ 214 h 214"/>
                <a:gd name="T26" fmla="*/ 207 w 207"/>
                <a:gd name="T27" fmla="*/ 146 h 214"/>
                <a:gd name="T28" fmla="*/ 126 w 207"/>
                <a:gd name="T29" fmla="*/ 87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7" h="214">
                  <a:moveTo>
                    <a:pt x="126" y="87"/>
                  </a:moveTo>
                  <a:cubicBezTo>
                    <a:pt x="86" y="80"/>
                    <a:pt x="46" y="75"/>
                    <a:pt x="46" y="56"/>
                  </a:cubicBezTo>
                  <a:cubicBezTo>
                    <a:pt x="46" y="44"/>
                    <a:pt x="59" y="33"/>
                    <a:pt x="94" y="33"/>
                  </a:cubicBezTo>
                  <a:cubicBezTo>
                    <a:pt x="120" y="33"/>
                    <a:pt x="150" y="39"/>
                    <a:pt x="158" y="58"/>
                  </a:cubicBezTo>
                  <a:cubicBezTo>
                    <a:pt x="195" y="42"/>
                    <a:pt x="195" y="42"/>
                    <a:pt x="195" y="42"/>
                  </a:cubicBezTo>
                  <a:cubicBezTo>
                    <a:pt x="181" y="14"/>
                    <a:pt x="139" y="0"/>
                    <a:pt x="91" y="0"/>
                  </a:cubicBezTo>
                  <a:cubicBezTo>
                    <a:pt x="49" y="0"/>
                    <a:pt x="4" y="16"/>
                    <a:pt x="4" y="58"/>
                  </a:cubicBezTo>
                  <a:cubicBezTo>
                    <a:pt x="4" y="95"/>
                    <a:pt x="37" y="107"/>
                    <a:pt x="93" y="117"/>
                  </a:cubicBezTo>
                  <a:cubicBezTo>
                    <a:pt x="130" y="124"/>
                    <a:pt x="164" y="128"/>
                    <a:pt x="164" y="148"/>
                  </a:cubicBezTo>
                  <a:cubicBezTo>
                    <a:pt x="164" y="160"/>
                    <a:pt x="147" y="176"/>
                    <a:pt x="105" y="176"/>
                  </a:cubicBezTo>
                  <a:cubicBezTo>
                    <a:pt x="75" y="176"/>
                    <a:pt x="45" y="170"/>
                    <a:pt x="36" y="14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15" y="197"/>
                    <a:pt x="54" y="214"/>
                    <a:pt x="99" y="214"/>
                  </a:cubicBezTo>
                  <a:cubicBezTo>
                    <a:pt x="189" y="214"/>
                    <a:pt x="207" y="171"/>
                    <a:pt x="207" y="146"/>
                  </a:cubicBezTo>
                  <a:cubicBezTo>
                    <a:pt x="207" y="106"/>
                    <a:pt x="166" y="94"/>
                    <a:pt x="126" y="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62" name="Freeform 23"/>
            <p:cNvSpPr>
              <a:spLocks noEditPoints="1"/>
            </p:cNvSpPr>
            <p:nvPr userDrawn="1"/>
          </p:nvSpPr>
          <p:spPr bwMode="auto">
            <a:xfrm>
              <a:off x="1996" y="1748"/>
              <a:ext cx="551" cy="506"/>
            </a:xfrm>
            <a:custGeom>
              <a:avLst/>
              <a:gdLst>
                <a:gd name="T0" fmla="*/ 116 w 233"/>
                <a:gd name="T1" fmla="*/ 0 h 213"/>
                <a:gd name="T2" fmla="*/ 0 w 233"/>
                <a:gd name="T3" fmla="*/ 105 h 213"/>
                <a:gd name="T4" fmla="*/ 116 w 233"/>
                <a:gd name="T5" fmla="*/ 213 h 213"/>
                <a:gd name="T6" fmla="*/ 233 w 233"/>
                <a:gd name="T7" fmla="*/ 105 h 213"/>
                <a:gd name="T8" fmla="*/ 116 w 233"/>
                <a:gd name="T9" fmla="*/ 0 h 213"/>
                <a:gd name="T10" fmla="*/ 116 w 233"/>
                <a:gd name="T11" fmla="*/ 176 h 213"/>
                <a:gd name="T12" fmla="*/ 40 w 233"/>
                <a:gd name="T13" fmla="*/ 105 h 213"/>
                <a:gd name="T14" fmla="*/ 116 w 233"/>
                <a:gd name="T15" fmla="*/ 36 h 213"/>
                <a:gd name="T16" fmla="*/ 192 w 233"/>
                <a:gd name="T17" fmla="*/ 105 h 213"/>
                <a:gd name="T18" fmla="*/ 116 w 233"/>
                <a:gd name="T19" fmla="*/ 17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3" h="213">
                  <a:moveTo>
                    <a:pt x="116" y="0"/>
                  </a:moveTo>
                  <a:cubicBezTo>
                    <a:pt x="63" y="0"/>
                    <a:pt x="0" y="26"/>
                    <a:pt x="0" y="105"/>
                  </a:cubicBezTo>
                  <a:cubicBezTo>
                    <a:pt x="0" y="183"/>
                    <a:pt x="57" y="213"/>
                    <a:pt x="116" y="213"/>
                  </a:cubicBezTo>
                  <a:cubicBezTo>
                    <a:pt x="176" y="213"/>
                    <a:pt x="233" y="183"/>
                    <a:pt x="233" y="105"/>
                  </a:cubicBezTo>
                  <a:cubicBezTo>
                    <a:pt x="233" y="26"/>
                    <a:pt x="170" y="0"/>
                    <a:pt x="116" y="0"/>
                  </a:cubicBezTo>
                  <a:close/>
                  <a:moveTo>
                    <a:pt x="116" y="176"/>
                  </a:moveTo>
                  <a:cubicBezTo>
                    <a:pt x="83" y="176"/>
                    <a:pt x="40" y="162"/>
                    <a:pt x="40" y="105"/>
                  </a:cubicBezTo>
                  <a:cubicBezTo>
                    <a:pt x="40" y="48"/>
                    <a:pt x="88" y="36"/>
                    <a:pt x="116" y="36"/>
                  </a:cubicBezTo>
                  <a:cubicBezTo>
                    <a:pt x="144" y="36"/>
                    <a:pt x="192" y="48"/>
                    <a:pt x="192" y="105"/>
                  </a:cubicBezTo>
                  <a:cubicBezTo>
                    <a:pt x="192" y="162"/>
                    <a:pt x="149" y="176"/>
                    <a:pt x="116" y="1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63" name="Freeform 24"/>
            <p:cNvSpPr>
              <a:spLocks noEditPoints="1"/>
            </p:cNvSpPr>
            <p:nvPr userDrawn="1"/>
          </p:nvSpPr>
          <p:spPr bwMode="auto">
            <a:xfrm>
              <a:off x="4835" y="1748"/>
              <a:ext cx="520" cy="503"/>
            </a:xfrm>
            <a:custGeom>
              <a:avLst/>
              <a:gdLst>
                <a:gd name="T0" fmla="*/ 40 w 220"/>
                <a:gd name="T1" fmla="*/ 105 h 212"/>
                <a:gd name="T2" fmla="*/ 109 w 220"/>
                <a:gd name="T3" fmla="*/ 176 h 212"/>
                <a:gd name="T4" fmla="*/ 181 w 220"/>
                <a:gd name="T5" fmla="*/ 104 h 212"/>
                <a:gd name="T6" fmla="*/ 109 w 220"/>
                <a:gd name="T7" fmla="*/ 35 h 212"/>
                <a:gd name="T8" fmla="*/ 40 w 220"/>
                <a:gd name="T9" fmla="*/ 105 h 212"/>
                <a:gd name="T10" fmla="*/ 0 w 220"/>
                <a:gd name="T11" fmla="*/ 105 h 212"/>
                <a:gd name="T12" fmla="*/ 107 w 220"/>
                <a:gd name="T13" fmla="*/ 0 h 212"/>
                <a:gd name="T14" fmla="*/ 181 w 220"/>
                <a:gd name="T15" fmla="*/ 28 h 212"/>
                <a:gd name="T16" fmla="*/ 183 w 220"/>
                <a:gd name="T17" fmla="*/ 3 h 212"/>
                <a:gd name="T18" fmla="*/ 220 w 220"/>
                <a:gd name="T19" fmla="*/ 3 h 212"/>
                <a:gd name="T20" fmla="*/ 220 w 220"/>
                <a:gd name="T21" fmla="*/ 211 h 212"/>
                <a:gd name="T22" fmla="*/ 183 w 220"/>
                <a:gd name="T23" fmla="*/ 211 h 212"/>
                <a:gd name="T24" fmla="*/ 181 w 220"/>
                <a:gd name="T25" fmla="*/ 184 h 212"/>
                <a:gd name="T26" fmla="*/ 107 w 220"/>
                <a:gd name="T27" fmla="*/ 212 h 212"/>
                <a:gd name="T28" fmla="*/ 0 w 220"/>
                <a:gd name="T29" fmla="*/ 10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0" h="212">
                  <a:moveTo>
                    <a:pt x="40" y="105"/>
                  </a:moveTo>
                  <a:cubicBezTo>
                    <a:pt x="40" y="162"/>
                    <a:pt x="87" y="176"/>
                    <a:pt x="109" y="176"/>
                  </a:cubicBezTo>
                  <a:cubicBezTo>
                    <a:pt x="151" y="176"/>
                    <a:pt x="181" y="152"/>
                    <a:pt x="181" y="104"/>
                  </a:cubicBezTo>
                  <a:cubicBezTo>
                    <a:pt x="181" y="57"/>
                    <a:pt x="147" y="35"/>
                    <a:pt x="109" y="35"/>
                  </a:cubicBezTo>
                  <a:cubicBezTo>
                    <a:pt x="87" y="35"/>
                    <a:pt x="40" y="48"/>
                    <a:pt x="40" y="105"/>
                  </a:cubicBezTo>
                  <a:close/>
                  <a:moveTo>
                    <a:pt x="0" y="105"/>
                  </a:moveTo>
                  <a:cubicBezTo>
                    <a:pt x="0" y="26"/>
                    <a:pt x="63" y="0"/>
                    <a:pt x="107" y="0"/>
                  </a:cubicBezTo>
                  <a:cubicBezTo>
                    <a:pt x="157" y="0"/>
                    <a:pt x="181" y="28"/>
                    <a:pt x="181" y="28"/>
                  </a:cubicBezTo>
                  <a:cubicBezTo>
                    <a:pt x="183" y="3"/>
                    <a:pt x="183" y="3"/>
                    <a:pt x="183" y="3"/>
                  </a:cubicBezTo>
                  <a:cubicBezTo>
                    <a:pt x="220" y="3"/>
                    <a:pt x="220" y="3"/>
                    <a:pt x="220" y="3"/>
                  </a:cubicBezTo>
                  <a:cubicBezTo>
                    <a:pt x="220" y="211"/>
                    <a:pt x="220" y="211"/>
                    <a:pt x="220" y="211"/>
                  </a:cubicBezTo>
                  <a:cubicBezTo>
                    <a:pt x="183" y="211"/>
                    <a:pt x="183" y="211"/>
                    <a:pt x="183" y="211"/>
                  </a:cubicBezTo>
                  <a:cubicBezTo>
                    <a:pt x="181" y="184"/>
                    <a:pt x="181" y="184"/>
                    <a:pt x="181" y="184"/>
                  </a:cubicBezTo>
                  <a:cubicBezTo>
                    <a:pt x="181" y="184"/>
                    <a:pt x="156" y="212"/>
                    <a:pt x="107" y="212"/>
                  </a:cubicBezTo>
                  <a:cubicBezTo>
                    <a:pt x="57" y="212"/>
                    <a:pt x="0" y="183"/>
                    <a:pt x="0" y="1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64" name="Freeform 25"/>
            <p:cNvSpPr>
              <a:spLocks/>
            </p:cNvSpPr>
            <p:nvPr userDrawn="1"/>
          </p:nvSpPr>
          <p:spPr bwMode="auto">
            <a:xfrm>
              <a:off x="5419" y="1745"/>
              <a:ext cx="475" cy="506"/>
            </a:xfrm>
            <a:custGeom>
              <a:avLst/>
              <a:gdLst>
                <a:gd name="T0" fmla="*/ 201 w 201"/>
                <a:gd name="T1" fmla="*/ 213 h 213"/>
                <a:gd name="T2" fmla="*/ 161 w 201"/>
                <a:gd name="T3" fmla="*/ 213 h 213"/>
                <a:gd name="T4" fmla="*/ 161 w 201"/>
                <a:gd name="T5" fmla="*/ 94 h 213"/>
                <a:gd name="T6" fmla="*/ 104 w 201"/>
                <a:gd name="T7" fmla="*/ 35 h 213"/>
                <a:gd name="T8" fmla="*/ 40 w 201"/>
                <a:gd name="T9" fmla="*/ 86 h 213"/>
                <a:gd name="T10" fmla="*/ 40 w 201"/>
                <a:gd name="T11" fmla="*/ 213 h 213"/>
                <a:gd name="T12" fmla="*/ 0 w 201"/>
                <a:gd name="T13" fmla="*/ 213 h 213"/>
                <a:gd name="T14" fmla="*/ 0 w 201"/>
                <a:gd name="T15" fmla="*/ 3 h 213"/>
                <a:gd name="T16" fmla="*/ 34 w 201"/>
                <a:gd name="T17" fmla="*/ 3 h 213"/>
                <a:gd name="T18" fmla="*/ 40 w 201"/>
                <a:gd name="T19" fmla="*/ 33 h 213"/>
                <a:gd name="T20" fmla="*/ 41 w 201"/>
                <a:gd name="T21" fmla="*/ 33 h 213"/>
                <a:gd name="T22" fmla="*/ 112 w 201"/>
                <a:gd name="T23" fmla="*/ 0 h 213"/>
                <a:gd name="T24" fmla="*/ 201 w 201"/>
                <a:gd name="T25" fmla="*/ 81 h 213"/>
                <a:gd name="T26" fmla="*/ 201 w 201"/>
                <a:gd name="T27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1" h="213">
                  <a:moveTo>
                    <a:pt x="201" y="213"/>
                  </a:moveTo>
                  <a:cubicBezTo>
                    <a:pt x="161" y="213"/>
                    <a:pt x="161" y="213"/>
                    <a:pt x="161" y="213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1" y="59"/>
                    <a:pt x="146" y="35"/>
                    <a:pt x="104" y="35"/>
                  </a:cubicBezTo>
                  <a:cubicBezTo>
                    <a:pt x="55" y="35"/>
                    <a:pt x="40" y="75"/>
                    <a:pt x="40" y="86"/>
                  </a:cubicBezTo>
                  <a:cubicBezTo>
                    <a:pt x="40" y="99"/>
                    <a:pt x="40" y="213"/>
                    <a:pt x="40" y="213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60" y="0"/>
                    <a:pt x="112" y="0"/>
                  </a:cubicBezTo>
                  <a:cubicBezTo>
                    <a:pt x="162" y="0"/>
                    <a:pt x="201" y="28"/>
                    <a:pt x="201" y="81"/>
                  </a:cubicBezTo>
                  <a:lnTo>
                    <a:pt x="201" y="2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65" name="Rectangle 26"/>
            <p:cNvSpPr>
              <a:spLocks noChangeArrowheads="1"/>
            </p:cNvSpPr>
            <p:nvPr userDrawn="1"/>
          </p:nvSpPr>
          <p:spPr bwMode="auto">
            <a:xfrm>
              <a:off x="6509" y="1753"/>
              <a:ext cx="95" cy="4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66" name="Oval 27"/>
            <p:cNvSpPr>
              <a:spLocks noChangeArrowheads="1"/>
            </p:cNvSpPr>
            <p:nvPr userDrawn="1"/>
          </p:nvSpPr>
          <p:spPr bwMode="auto">
            <a:xfrm>
              <a:off x="6495" y="1574"/>
              <a:ext cx="125" cy="12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67" name="Freeform 28"/>
            <p:cNvSpPr>
              <a:spLocks noEditPoints="1"/>
            </p:cNvSpPr>
            <p:nvPr userDrawn="1"/>
          </p:nvSpPr>
          <p:spPr bwMode="auto">
            <a:xfrm>
              <a:off x="4275" y="1624"/>
              <a:ext cx="520" cy="627"/>
            </a:xfrm>
            <a:custGeom>
              <a:avLst/>
              <a:gdLst>
                <a:gd name="T0" fmla="*/ 111 w 220"/>
                <a:gd name="T1" fmla="*/ 87 h 264"/>
                <a:gd name="T2" fmla="*/ 39 w 220"/>
                <a:gd name="T3" fmla="*/ 129 h 264"/>
                <a:gd name="T4" fmla="*/ 39 w 220"/>
                <a:gd name="T5" fmla="*/ 156 h 264"/>
                <a:gd name="T6" fmla="*/ 39 w 220"/>
                <a:gd name="T7" fmla="*/ 171 h 264"/>
                <a:gd name="T8" fmla="*/ 111 w 220"/>
                <a:gd name="T9" fmla="*/ 228 h 264"/>
                <a:gd name="T10" fmla="*/ 180 w 220"/>
                <a:gd name="T11" fmla="*/ 157 h 264"/>
                <a:gd name="T12" fmla="*/ 111 w 220"/>
                <a:gd name="T13" fmla="*/ 87 h 264"/>
                <a:gd name="T14" fmla="*/ 113 w 220"/>
                <a:gd name="T15" fmla="*/ 264 h 264"/>
                <a:gd name="T16" fmla="*/ 39 w 220"/>
                <a:gd name="T17" fmla="*/ 236 h 264"/>
                <a:gd name="T18" fmla="*/ 37 w 220"/>
                <a:gd name="T19" fmla="*/ 263 h 264"/>
                <a:gd name="T20" fmla="*/ 0 w 220"/>
                <a:gd name="T21" fmla="*/ 263 h 264"/>
                <a:gd name="T22" fmla="*/ 0 w 220"/>
                <a:gd name="T23" fmla="*/ 0 h 264"/>
                <a:gd name="T24" fmla="*/ 39 w 220"/>
                <a:gd name="T25" fmla="*/ 0 h 264"/>
                <a:gd name="T26" fmla="*/ 39 w 220"/>
                <a:gd name="T27" fmla="*/ 80 h 264"/>
                <a:gd name="T28" fmla="*/ 113 w 220"/>
                <a:gd name="T29" fmla="*/ 52 h 264"/>
                <a:gd name="T30" fmla="*/ 220 w 220"/>
                <a:gd name="T31" fmla="*/ 157 h 264"/>
                <a:gd name="T32" fmla="*/ 113 w 220"/>
                <a:gd name="T33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0" h="264">
                  <a:moveTo>
                    <a:pt x="111" y="87"/>
                  </a:moveTo>
                  <a:cubicBezTo>
                    <a:pt x="61" y="87"/>
                    <a:pt x="39" y="123"/>
                    <a:pt x="39" y="129"/>
                  </a:cubicBezTo>
                  <a:cubicBezTo>
                    <a:pt x="39" y="135"/>
                    <a:pt x="39" y="145"/>
                    <a:pt x="39" y="156"/>
                  </a:cubicBezTo>
                  <a:cubicBezTo>
                    <a:pt x="39" y="165"/>
                    <a:pt x="39" y="164"/>
                    <a:pt x="39" y="171"/>
                  </a:cubicBezTo>
                  <a:cubicBezTo>
                    <a:pt x="39" y="204"/>
                    <a:pt x="76" y="228"/>
                    <a:pt x="111" y="228"/>
                  </a:cubicBezTo>
                  <a:cubicBezTo>
                    <a:pt x="133" y="228"/>
                    <a:pt x="180" y="214"/>
                    <a:pt x="180" y="157"/>
                  </a:cubicBezTo>
                  <a:cubicBezTo>
                    <a:pt x="180" y="100"/>
                    <a:pt x="133" y="87"/>
                    <a:pt x="111" y="87"/>
                  </a:cubicBezTo>
                  <a:close/>
                  <a:moveTo>
                    <a:pt x="113" y="264"/>
                  </a:moveTo>
                  <a:cubicBezTo>
                    <a:pt x="64" y="264"/>
                    <a:pt x="39" y="236"/>
                    <a:pt x="39" y="236"/>
                  </a:cubicBezTo>
                  <a:cubicBezTo>
                    <a:pt x="37" y="263"/>
                    <a:pt x="37" y="263"/>
                    <a:pt x="37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80"/>
                    <a:pt x="39" y="80"/>
                    <a:pt x="39" y="80"/>
                  </a:cubicBezTo>
                  <a:cubicBezTo>
                    <a:pt x="39" y="80"/>
                    <a:pt x="63" y="52"/>
                    <a:pt x="113" y="52"/>
                  </a:cubicBezTo>
                  <a:cubicBezTo>
                    <a:pt x="157" y="52"/>
                    <a:pt x="220" y="78"/>
                    <a:pt x="220" y="157"/>
                  </a:cubicBezTo>
                  <a:cubicBezTo>
                    <a:pt x="220" y="235"/>
                    <a:pt x="163" y="264"/>
                    <a:pt x="113" y="2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68" name="Freeform 29"/>
            <p:cNvSpPr>
              <a:spLocks/>
            </p:cNvSpPr>
            <p:nvPr userDrawn="1"/>
          </p:nvSpPr>
          <p:spPr bwMode="auto">
            <a:xfrm>
              <a:off x="6696" y="1745"/>
              <a:ext cx="475" cy="506"/>
            </a:xfrm>
            <a:custGeom>
              <a:avLst/>
              <a:gdLst>
                <a:gd name="T0" fmla="*/ 201 w 201"/>
                <a:gd name="T1" fmla="*/ 213 h 213"/>
                <a:gd name="T2" fmla="*/ 161 w 201"/>
                <a:gd name="T3" fmla="*/ 213 h 213"/>
                <a:gd name="T4" fmla="*/ 161 w 201"/>
                <a:gd name="T5" fmla="*/ 94 h 213"/>
                <a:gd name="T6" fmla="*/ 105 w 201"/>
                <a:gd name="T7" fmla="*/ 35 h 213"/>
                <a:gd name="T8" fmla="*/ 40 w 201"/>
                <a:gd name="T9" fmla="*/ 86 h 213"/>
                <a:gd name="T10" fmla="*/ 40 w 201"/>
                <a:gd name="T11" fmla="*/ 213 h 213"/>
                <a:gd name="T12" fmla="*/ 0 w 201"/>
                <a:gd name="T13" fmla="*/ 213 h 213"/>
                <a:gd name="T14" fmla="*/ 0 w 201"/>
                <a:gd name="T15" fmla="*/ 3 h 213"/>
                <a:gd name="T16" fmla="*/ 35 w 201"/>
                <a:gd name="T17" fmla="*/ 3 h 213"/>
                <a:gd name="T18" fmla="*/ 40 w 201"/>
                <a:gd name="T19" fmla="*/ 33 h 213"/>
                <a:gd name="T20" fmla="*/ 41 w 201"/>
                <a:gd name="T21" fmla="*/ 33 h 213"/>
                <a:gd name="T22" fmla="*/ 113 w 201"/>
                <a:gd name="T23" fmla="*/ 0 h 213"/>
                <a:gd name="T24" fmla="*/ 201 w 201"/>
                <a:gd name="T25" fmla="*/ 81 h 213"/>
                <a:gd name="T26" fmla="*/ 201 w 201"/>
                <a:gd name="T27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1" h="213">
                  <a:moveTo>
                    <a:pt x="201" y="213"/>
                  </a:moveTo>
                  <a:cubicBezTo>
                    <a:pt x="161" y="213"/>
                    <a:pt x="161" y="213"/>
                    <a:pt x="161" y="213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1" y="59"/>
                    <a:pt x="146" y="35"/>
                    <a:pt x="105" y="35"/>
                  </a:cubicBezTo>
                  <a:cubicBezTo>
                    <a:pt x="55" y="35"/>
                    <a:pt x="40" y="75"/>
                    <a:pt x="40" y="86"/>
                  </a:cubicBezTo>
                  <a:cubicBezTo>
                    <a:pt x="40" y="99"/>
                    <a:pt x="40" y="213"/>
                    <a:pt x="40" y="213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61" y="0"/>
                    <a:pt x="113" y="0"/>
                  </a:cubicBezTo>
                  <a:cubicBezTo>
                    <a:pt x="162" y="0"/>
                    <a:pt x="201" y="28"/>
                    <a:pt x="201" y="81"/>
                  </a:cubicBezTo>
                  <a:lnTo>
                    <a:pt x="201" y="2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503652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 - Diapositive de fi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 userDrawn="1"/>
        </p:nvSpPr>
        <p:spPr>
          <a:xfrm>
            <a:off x="0" y="0"/>
            <a:ext cx="1219200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033253" y="2894019"/>
            <a:ext cx="6125496" cy="914648"/>
            <a:chOff x="-101" y="1574"/>
            <a:chExt cx="7849" cy="1172"/>
          </a:xfrm>
        </p:grpSpPr>
        <p:sp>
          <p:nvSpPr>
            <p:cNvPr id="6" name="Freeform 5"/>
            <p:cNvSpPr>
              <a:spLocks/>
            </p:cNvSpPr>
            <p:nvPr userDrawn="1"/>
          </p:nvSpPr>
          <p:spPr bwMode="auto">
            <a:xfrm>
              <a:off x="1476" y="2491"/>
              <a:ext cx="201" cy="255"/>
            </a:xfrm>
            <a:custGeom>
              <a:avLst/>
              <a:gdLst>
                <a:gd name="T0" fmla="*/ 69 w 85"/>
                <a:gd name="T1" fmla="*/ 102 h 107"/>
                <a:gd name="T2" fmla="*/ 39 w 85"/>
                <a:gd name="T3" fmla="*/ 107 h 107"/>
                <a:gd name="T4" fmla="*/ 0 w 85"/>
                <a:gd name="T5" fmla="*/ 106 h 107"/>
                <a:gd name="T6" fmla="*/ 0 w 85"/>
                <a:gd name="T7" fmla="*/ 92 h 107"/>
                <a:gd name="T8" fmla="*/ 38 w 85"/>
                <a:gd name="T9" fmla="*/ 94 h 107"/>
                <a:gd name="T10" fmla="*/ 59 w 85"/>
                <a:gd name="T11" fmla="*/ 92 h 107"/>
                <a:gd name="T12" fmla="*/ 70 w 85"/>
                <a:gd name="T13" fmla="*/ 78 h 107"/>
                <a:gd name="T14" fmla="*/ 59 w 85"/>
                <a:gd name="T15" fmla="*/ 64 h 107"/>
                <a:gd name="T16" fmla="*/ 35 w 85"/>
                <a:gd name="T17" fmla="*/ 59 h 107"/>
                <a:gd name="T18" fmla="*/ 0 w 85"/>
                <a:gd name="T19" fmla="*/ 30 h 107"/>
                <a:gd name="T20" fmla="*/ 15 w 85"/>
                <a:gd name="T21" fmla="*/ 5 h 107"/>
                <a:gd name="T22" fmla="*/ 44 w 85"/>
                <a:gd name="T23" fmla="*/ 0 h 107"/>
                <a:gd name="T24" fmla="*/ 78 w 85"/>
                <a:gd name="T25" fmla="*/ 2 h 107"/>
                <a:gd name="T26" fmla="*/ 78 w 85"/>
                <a:gd name="T27" fmla="*/ 15 h 107"/>
                <a:gd name="T28" fmla="*/ 44 w 85"/>
                <a:gd name="T29" fmla="*/ 13 h 107"/>
                <a:gd name="T30" fmla="*/ 25 w 85"/>
                <a:gd name="T31" fmla="*/ 15 h 107"/>
                <a:gd name="T32" fmla="*/ 15 w 85"/>
                <a:gd name="T33" fmla="*/ 28 h 107"/>
                <a:gd name="T34" fmla="*/ 25 w 85"/>
                <a:gd name="T35" fmla="*/ 42 h 107"/>
                <a:gd name="T36" fmla="*/ 49 w 85"/>
                <a:gd name="T37" fmla="*/ 46 h 107"/>
                <a:gd name="T38" fmla="*/ 85 w 85"/>
                <a:gd name="T39" fmla="*/ 76 h 107"/>
                <a:gd name="T40" fmla="*/ 69 w 85"/>
                <a:gd name="T41" fmla="*/ 10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5" h="107">
                  <a:moveTo>
                    <a:pt x="69" y="102"/>
                  </a:moveTo>
                  <a:cubicBezTo>
                    <a:pt x="61" y="106"/>
                    <a:pt x="49" y="107"/>
                    <a:pt x="39" y="107"/>
                  </a:cubicBezTo>
                  <a:cubicBezTo>
                    <a:pt x="27" y="107"/>
                    <a:pt x="14" y="107"/>
                    <a:pt x="0" y="106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14" y="93"/>
                    <a:pt x="27" y="94"/>
                    <a:pt x="38" y="94"/>
                  </a:cubicBezTo>
                  <a:cubicBezTo>
                    <a:pt x="47" y="94"/>
                    <a:pt x="54" y="93"/>
                    <a:pt x="59" y="92"/>
                  </a:cubicBezTo>
                  <a:cubicBezTo>
                    <a:pt x="68" y="89"/>
                    <a:pt x="70" y="84"/>
                    <a:pt x="70" y="78"/>
                  </a:cubicBezTo>
                  <a:cubicBezTo>
                    <a:pt x="70" y="71"/>
                    <a:pt x="67" y="66"/>
                    <a:pt x="59" y="64"/>
                  </a:cubicBezTo>
                  <a:cubicBezTo>
                    <a:pt x="52" y="62"/>
                    <a:pt x="44" y="61"/>
                    <a:pt x="35" y="59"/>
                  </a:cubicBezTo>
                  <a:cubicBezTo>
                    <a:pt x="12" y="55"/>
                    <a:pt x="0" y="49"/>
                    <a:pt x="0" y="30"/>
                  </a:cubicBezTo>
                  <a:cubicBezTo>
                    <a:pt x="0" y="20"/>
                    <a:pt x="4" y="10"/>
                    <a:pt x="15" y="5"/>
                  </a:cubicBezTo>
                  <a:cubicBezTo>
                    <a:pt x="24" y="1"/>
                    <a:pt x="35" y="0"/>
                    <a:pt x="44" y="0"/>
                  </a:cubicBezTo>
                  <a:cubicBezTo>
                    <a:pt x="55" y="0"/>
                    <a:pt x="66" y="1"/>
                    <a:pt x="78" y="2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66" y="14"/>
                    <a:pt x="54" y="13"/>
                    <a:pt x="44" y="13"/>
                  </a:cubicBezTo>
                  <a:cubicBezTo>
                    <a:pt x="37" y="13"/>
                    <a:pt x="30" y="14"/>
                    <a:pt x="25" y="15"/>
                  </a:cubicBezTo>
                  <a:cubicBezTo>
                    <a:pt x="17" y="18"/>
                    <a:pt x="15" y="22"/>
                    <a:pt x="15" y="28"/>
                  </a:cubicBezTo>
                  <a:cubicBezTo>
                    <a:pt x="15" y="35"/>
                    <a:pt x="18" y="39"/>
                    <a:pt x="25" y="42"/>
                  </a:cubicBezTo>
                  <a:cubicBezTo>
                    <a:pt x="32" y="44"/>
                    <a:pt x="40" y="45"/>
                    <a:pt x="49" y="46"/>
                  </a:cubicBezTo>
                  <a:cubicBezTo>
                    <a:pt x="72" y="50"/>
                    <a:pt x="85" y="57"/>
                    <a:pt x="85" y="76"/>
                  </a:cubicBezTo>
                  <a:cubicBezTo>
                    <a:pt x="85" y="87"/>
                    <a:pt x="81" y="97"/>
                    <a:pt x="69" y="1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 userDrawn="1"/>
          </p:nvSpPr>
          <p:spPr bwMode="auto">
            <a:xfrm>
              <a:off x="1788" y="2491"/>
              <a:ext cx="305" cy="255"/>
            </a:xfrm>
            <a:custGeom>
              <a:avLst/>
              <a:gdLst>
                <a:gd name="T0" fmla="*/ 111 w 129"/>
                <a:gd name="T1" fmla="*/ 97 h 107"/>
                <a:gd name="T2" fmla="*/ 65 w 129"/>
                <a:gd name="T3" fmla="*/ 107 h 107"/>
                <a:gd name="T4" fmla="*/ 18 w 129"/>
                <a:gd name="T5" fmla="*/ 97 h 107"/>
                <a:gd name="T6" fmla="*/ 0 w 129"/>
                <a:gd name="T7" fmla="*/ 54 h 107"/>
                <a:gd name="T8" fmla="*/ 18 w 129"/>
                <a:gd name="T9" fmla="*/ 11 h 107"/>
                <a:gd name="T10" fmla="*/ 64 w 129"/>
                <a:gd name="T11" fmla="*/ 0 h 107"/>
                <a:gd name="T12" fmla="*/ 111 w 129"/>
                <a:gd name="T13" fmla="*/ 11 h 107"/>
                <a:gd name="T14" fmla="*/ 129 w 129"/>
                <a:gd name="T15" fmla="*/ 54 h 107"/>
                <a:gd name="T16" fmla="*/ 111 w 129"/>
                <a:gd name="T17" fmla="*/ 97 h 107"/>
                <a:gd name="T18" fmla="*/ 65 w 129"/>
                <a:gd name="T19" fmla="*/ 14 h 107"/>
                <a:gd name="T20" fmla="*/ 16 w 129"/>
                <a:gd name="T21" fmla="*/ 53 h 107"/>
                <a:gd name="T22" fmla="*/ 64 w 129"/>
                <a:gd name="T23" fmla="*/ 94 h 107"/>
                <a:gd name="T24" fmla="*/ 113 w 129"/>
                <a:gd name="T25" fmla="*/ 54 h 107"/>
                <a:gd name="T26" fmla="*/ 65 w 129"/>
                <a:gd name="T27" fmla="*/ 1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9" h="107">
                  <a:moveTo>
                    <a:pt x="111" y="97"/>
                  </a:moveTo>
                  <a:cubicBezTo>
                    <a:pt x="99" y="105"/>
                    <a:pt x="83" y="107"/>
                    <a:pt x="65" y="107"/>
                  </a:cubicBezTo>
                  <a:cubicBezTo>
                    <a:pt x="45" y="107"/>
                    <a:pt x="30" y="105"/>
                    <a:pt x="18" y="97"/>
                  </a:cubicBezTo>
                  <a:cubicBezTo>
                    <a:pt x="5" y="87"/>
                    <a:pt x="0" y="72"/>
                    <a:pt x="0" y="54"/>
                  </a:cubicBezTo>
                  <a:cubicBezTo>
                    <a:pt x="0" y="35"/>
                    <a:pt x="5" y="20"/>
                    <a:pt x="18" y="11"/>
                  </a:cubicBezTo>
                  <a:cubicBezTo>
                    <a:pt x="30" y="3"/>
                    <a:pt x="46" y="0"/>
                    <a:pt x="64" y="0"/>
                  </a:cubicBezTo>
                  <a:cubicBezTo>
                    <a:pt x="84" y="0"/>
                    <a:pt x="99" y="3"/>
                    <a:pt x="111" y="11"/>
                  </a:cubicBezTo>
                  <a:cubicBezTo>
                    <a:pt x="124" y="20"/>
                    <a:pt x="129" y="35"/>
                    <a:pt x="129" y="54"/>
                  </a:cubicBezTo>
                  <a:cubicBezTo>
                    <a:pt x="129" y="72"/>
                    <a:pt x="124" y="87"/>
                    <a:pt x="111" y="97"/>
                  </a:cubicBezTo>
                  <a:close/>
                  <a:moveTo>
                    <a:pt x="65" y="14"/>
                  </a:moveTo>
                  <a:cubicBezTo>
                    <a:pt x="30" y="14"/>
                    <a:pt x="16" y="24"/>
                    <a:pt x="16" y="53"/>
                  </a:cubicBezTo>
                  <a:cubicBezTo>
                    <a:pt x="16" y="82"/>
                    <a:pt x="30" y="94"/>
                    <a:pt x="64" y="94"/>
                  </a:cubicBezTo>
                  <a:cubicBezTo>
                    <a:pt x="98" y="94"/>
                    <a:pt x="113" y="84"/>
                    <a:pt x="113" y="54"/>
                  </a:cubicBezTo>
                  <a:cubicBezTo>
                    <a:pt x="113" y="26"/>
                    <a:pt x="99" y="14"/>
                    <a:pt x="65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2221" y="2496"/>
              <a:ext cx="186" cy="245"/>
            </a:xfrm>
            <a:custGeom>
              <a:avLst/>
              <a:gdLst>
                <a:gd name="T0" fmla="*/ 35 w 186"/>
                <a:gd name="T1" fmla="*/ 147 h 245"/>
                <a:gd name="T2" fmla="*/ 35 w 186"/>
                <a:gd name="T3" fmla="*/ 245 h 245"/>
                <a:gd name="T4" fmla="*/ 0 w 186"/>
                <a:gd name="T5" fmla="*/ 245 h 245"/>
                <a:gd name="T6" fmla="*/ 0 w 186"/>
                <a:gd name="T7" fmla="*/ 0 h 245"/>
                <a:gd name="T8" fmla="*/ 186 w 186"/>
                <a:gd name="T9" fmla="*/ 0 h 245"/>
                <a:gd name="T10" fmla="*/ 186 w 186"/>
                <a:gd name="T11" fmla="*/ 33 h 245"/>
                <a:gd name="T12" fmla="*/ 35 w 186"/>
                <a:gd name="T13" fmla="*/ 33 h 245"/>
                <a:gd name="T14" fmla="*/ 35 w 186"/>
                <a:gd name="T15" fmla="*/ 117 h 245"/>
                <a:gd name="T16" fmla="*/ 172 w 186"/>
                <a:gd name="T17" fmla="*/ 117 h 245"/>
                <a:gd name="T18" fmla="*/ 172 w 186"/>
                <a:gd name="T19" fmla="*/ 147 h 245"/>
                <a:gd name="T20" fmla="*/ 35 w 186"/>
                <a:gd name="T21" fmla="*/ 147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245">
                  <a:moveTo>
                    <a:pt x="35" y="147"/>
                  </a:moveTo>
                  <a:lnTo>
                    <a:pt x="35" y="245"/>
                  </a:lnTo>
                  <a:lnTo>
                    <a:pt x="0" y="245"/>
                  </a:lnTo>
                  <a:lnTo>
                    <a:pt x="0" y="0"/>
                  </a:lnTo>
                  <a:lnTo>
                    <a:pt x="186" y="0"/>
                  </a:lnTo>
                  <a:lnTo>
                    <a:pt x="186" y="33"/>
                  </a:lnTo>
                  <a:lnTo>
                    <a:pt x="35" y="33"/>
                  </a:lnTo>
                  <a:lnTo>
                    <a:pt x="35" y="117"/>
                  </a:lnTo>
                  <a:lnTo>
                    <a:pt x="172" y="117"/>
                  </a:lnTo>
                  <a:lnTo>
                    <a:pt x="172" y="147"/>
                  </a:lnTo>
                  <a:lnTo>
                    <a:pt x="35" y="1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2509" y="2496"/>
              <a:ext cx="251" cy="245"/>
            </a:xfrm>
            <a:custGeom>
              <a:avLst/>
              <a:gdLst>
                <a:gd name="T0" fmla="*/ 106 w 251"/>
                <a:gd name="T1" fmla="*/ 245 h 245"/>
                <a:gd name="T2" fmla="*/ 106 w 251"/>
                <a:gd name="T3" fmla="*/ 33 h 245"/>
                <a:gd name="T4" fmla="*/ 0 w 251"/>
                <a:gd name="T5" fmla="*/ 33 h 245"/>
                <a:gd name="T6" fmla="*/ 0 w 251"/>
                <a:gd name="T7" fmla="*/ 0 h 245"/>
                <a:gd name="T8" fmla="*/ 251 w 251"/>
                <a:gd name="T9" fmla="*/ 0 h 245"/>
                <a:gd name="T10" fmla="*/ 251 w 251"/>
                <a:gd name="T11" fmla="*/ 33 h 245"/>
                <a:gd name="T12" fmla="*/ 144 w 251"/>
                <a:gd name="T13" fmla="*/ 33 h 245"/>
                <a:gd name="T14" fmla="*/ 144 w 251"/>
                <a:gd name="T15" fmla="*/ 245 h 245"/>
                <a:gd name="T16" fmla="*/ 106 w 251"/>
                <a:gd name="T17" fmla="*/ 24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245">
                  <a:moveTo>
                    <a:pt x="106" y="245"/>
                  </a:moveTo>
                  <a:lnTo>
                    <a:pt x="106" y="33"/>
                  </a:lnTo>
                  <a:lnTo>
                    <a:pt x="0" y="33"/>
                  </a:lnTo>
                  <a:lnTo>
                    <a:pt x="0" y="0"/>
                  </a:lnTo>
                  <a:lnTo>
                    <a:pt x="251" y="0"/>
                  </a:lnTo>
                  <a:lnTo>
                    <a:pt x="251" y="33"/>
                  </a:lnTo>
                  <a:lnTo>
                    <a:pt x="144" y="33"/>
                  </a:lnTo>
                  <a:lnTo>
                    <a:pt x="144" y="245"/>
                  </a:lnTo>
                  <a:lnTo>
                    <a:pt x="106" y="2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2" name="Freeform 9"/>
            <p:cNvSpPr>
              <a:spLocks/>
            </p:cNvSpPr>
            <p:nvPr userDrawn="1"/>
          </p:nvSpPr>
          <p:spPr bwMode="auto">
            <a:xfrm>
              <a:off x="2845" y="2496"/>
              <a:ext cx="428" cy="245"/>
            </a:xfrm>
            <a:custGeom>
              <a:avLst/>
              <a:gdLst>
                <a:gd name="T0" fmla="*/ 290 w 428"/>
                <a:gd name="T1" fmla="*/ 245 h 245"/>
                <a:gd name="T2" fmla="*/ 212 w 428"/>
                <a:gd name="T3" fmla="*/ 50 h 245"/>
                <a:gd name="T4" fmla="*/ 212 w 428"/>
                <a:gd name="T5" fmla="*/ 50 h 245"/>
                <a:gd name="T6" fmla="*/ 137 w 428"/>
                <a:gd name="T7" fmla="*/ 245 h 245"/>
                <a:gd name="T8" fmla="*/ 97 w 428"/>
                <a:gd name="T9" fmla="*/ 245 h 245"/>
                <a:gd name="T10" fmla="*/ 0 w 428"/>
                <a:gd name="T11" fmla="*/ 0 h 245"/>
                <a:gd name="T12" fmla="*/ 40 w 428"/>
                <a:gd name="T13" fmla="*/ 0 h 245"/>
                <a:gd name="T14" fmla="*/ 118 w 428"/>
                <a:gd name="T15" fmla="*/ 202 h 245"/>
                <a:gd name="T16" fmla="*/ 120 w 428"/>
                <a:gd name="T17" fmla="*/ 202 h 245"/>
                <a:gd name="T18" fmla="*/ 196 w 428"/>
                <a:gd name="T19" fmla="*/ 0 h 245"/>
                <a:gd name="T20" fmla="*/ 234 w 428"/>
                <a:gd name="T21" fmla="*/ 0 h 245"/>
                <a:gd name="T22" fmla="*/ 309 w 428"/>
                <a:gd name="T23" fmla="*/ 202 h 245"/>
                <a:gd name="T24" fmla="*/ 312 w 428"/>
                <a:gd name="T25" fmla="*/ 202 h 245"/>
                <a:gd name="T26" fmla="*/ 387 w 428"/>
                <a:gd name="T27" fmla="*/ 0 h 245"/>
                <a:gd name="T28" fmla="*/ 428 w 428"/>
                <a:gd name="T29" fmla="*/ 0 h 245"/>
                <a:gd name="T30" fmla="*/ 331 w 428"/>
                <a:gd name="T31" fmla="*/ 245 h 245"/>
                <a:gd name="T32" fmla="*/ 290 w 428"/>
                <a:gd name="T33" fmla="*/ 24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8" h="245">
                  <a:moveTo>
                    <a:pt x="290" y="245"/>
                  </a:moveTo>
                  <a:lnTo>
                    <a:pt x="212" y="50"/>
                  </a:lnTo>
                  <a:lnTo>
                    <a:pt x="212" y="50"/>
                  </a:lnTo>
                  <a:lnTo>
                    <a:pt x="137" y="245"/>
                  </a:lnTo>
                  <a:lnTo>
                    <a:pt x="97" y="245"/>
                  </a:lnTo>
                  <a:lnTo>
                    <a:pt x="0" y="0"/>
                  </a:lnTo>
                  <a:lnTo>
                    <a:pt x="40" y="0"/>
                  </a:lnTo>
                  <a:lnTo>
                    <a:pt x="118" y="202"/>
                  </a:lnTo>
                  <a:lnTo>
                    <a:pt x="120" y="202"/>
                  </a:lnTo>
                  <a:lnTo>
                    <a:pt x="196" y="0"/>
                  </a:lnTo>
                  <a:lnTo>
                    <a:pt x="234" y="0"/>
                  </a:lnTo>
                  <a:lnTo>
                    <a:pt x="309" y="202"/>
                  </a:lnTo>
                  <a:lnTo>
                    <a:pt x="312" y="202"/>
                  </a:lnTo>
                  <a:lnTo>
                    <a:pt x="387" y="0"/>
                  </a:lnTo>
                  <a:lnTo>
                    <a:pt x="428" y="0"/>
                  </a:lnTo>
                  <a:lnTo>
                    <a:pt x="331" y="245"/>
                  </a:lnTo>
                  <a:lnTo>
                    <a:pt x="290" y="2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3" name="Freeform 10"/>
            <p:cNvSpPr>
              <a:spLocks noEditPoints="1"/>
            </p:cNvSpPr>
            <p:nvPr userDrawn="1"/>
          </p:nvSpPr>
          <p:spPr bwMode="auto">
            <a:xfrm>
              <a:off x="3317" y="2496"/>
              <a:ext cx="294" cy="245"/>
            </a:xfrm>
            <a:custGeom>
              <a:avLst/>
              <a:gdLst>
                <a:gd name="T0" fmla="*/ 253 w 294"/>
                <a:gd name="T1" fmla="*/ 245 h 245"/>
                <a:gd name="T2" fmla="*/ 218 w 294"/>
                <a:gd name="T3" fmla="*/ 178 h 245"/>
                <a:gd name="T4" fmla="*/ 74 w 294"/>
                <a:gd name="T5" fmla="*/ 178 h 245"/>
                <a:gd name="T6" fmla="*/ 41 w 294"/>
                <a:gd name="T7" fmla="*/ 245 h 245"/>
                <a:gd name="T8" fmla="*/ 0 w 294"/>
                <a:gd name="T9" fmla="*/ 245 h 245"/>
                <a:gd name="T10" fmla="*/ 128 w 294"/>
                <a:gd name="T11" fmla="*/ 0 h 245"/>
                <a:gd name="T12" fmla="*/ 168 w 294"/>
                <a:gd name="T13" fmla="*/ 0 h 245"/>
                <a:gd name="T14" fmla="*/ 294 w 294"/>
                <a:gd name="T15" fmla="*/ 245 h 245"/>
                <a:gd name="T16" fmla="*/ 253 w 294"/>
                <a:gd name="T17" fmla="*/ 245 h 245"/>
                <a:gd name="T18" fmla="*/ 147 w 294"/>
                <a:gd name="T19" fmla="*/ 38 h 245"/>
                <a:gd name="T20" fmla="*/ 145 w 294"/>
                <a:gd name="T21" fmla="*/ 38 h 245"/>
                <a:gd name="T22" fmla="*/ 88 w 294"/>
                <a:gd name="T23" fmla="*/ 150 h 245"/>
                <a:gd name="T24" fmla="*/ 204 w 294"/>
                <a:gd name="T25" fmla="*/ 150 h 245"/>
                <a:gd name="T26" fmla="*/ 147 w 294"/>
                <a:gd name="T27" fmla="*/ 3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4" h="245">
                  <a:moveTo>
                    <a:pt x="253" y="245"/>
                  </a:moveTo>
                  <a:lnTo>
                    <a:pt x="218" y="178"/>
                  </a:lnTo>
                  <a:lnTo>
                    <a:pt x="74" y="178"/>
                  </a:lnTo>
                  <a:lnTo>
                    <a:pt x="41" y="245"/>
                  </a:lnTo>
                  <a:lnTo>
                    <a:pt x="0" y="245"/>
                  </a:lnTo>
                  <a:lnTo>
                    <a:pt x="128" y="0"/>
                  </a:lnTo>
                  <a:lnTo>
                    <a:pt x="168" y="0"/>
                  </a:lnTo>
                  <a:lnTo>
                    <a:pt x="294" y="245"/>
                  </a:lnTo>
                  <a:lnTo>
                    <a:pt x="253" y="245"/>
                  </a:lnTo>
                  <a:close/>
                  <a:moveTo>
                    <a:pt x="147" y="38"/>
                  </a:moveTo>
                  <a:lnTo>
                    <a:pt x="145" y="38"/>
                  </a:lnTo>
                  <a:lnTo>
                    <a:pt x="88" y="150"/>
                  </a:lnTo>
                  <a:lnTo>
                    <a:pt x="204" y="150"/>
                  </a:lnTo>
                  <a:lnTo>
                    <a:pt x="147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4" name="Freeform 11"/>
            <p:cNvSpPr>
              <a:spLocks noEditPoints="1"/>
            </p:cNvSpPr>
            <p:nvPr userDrawn="1"/>
          </p:nvSpPr>
          <p:spPr bwMode="auto">
            <a:xfrm>
              <a:off x="3724" y="2496"/>
              <a:ext cx="232" cy="245"/>
            </a:xfrm>
            <a:custGeom>
              <a:avLst/>
              <a:gdLst>
                <a:gd name="T0" fmla="*/ 78 w 98"/>
                <a:gd name="T1" fmla="*/ 103 h 103"/>
                <a:gd name="T2" fmla="*/ 48 w 98"/>
                <a:gd name="T3" fmla="*/ 64 h 103"/>
                <a:gd name="T4" fmla="*/ 38 w 98"/>
                <a:gd name="T5" fmla="*/ 64 h 103"/>
                <a:gd name="T6" fmla="*/ 15 w 98"/>
                <a:gd name="T7" fmla="*/ 64 h 103"/>
                <a:gd name="T8" fmla="*/ 15 w 98"/>
                <a:gd name="T9" fmla="*/ 103 h 103"/>
                <a:gd name="T10" fmla="*/ 0 w 98"/>
                <a:gd name="T11" fmla="*/ 103 h 103"/>
                <a:gd name="T12" fmla="*/ 0 w 98"/>
                <a:gd name="T13" fmla="*/ 0 h 103"/>
                <a:gd name="T14" fmla="*/ 40 w 98"/>
                <a:gd name="T15" fmla="*/ 0 h 103"/>
                <a:gd name="T16" fmla="*/ 84 w 98"/>
                <a:gd name="T17" fmla="*/ 8 h 103"/>
                <a:gd name="T18" fmla="*/ 94 w 98"/>
                <a:gd name="T19" fmla="*/ 32 h 103"/>
                <a:gd name="T20" fmla="*/ 84 w 98"/>
                <a:gd name="T21" fmla="*/ 55 h 103"/>
                <a:gd name="T22" fmla="*/ 66 w 98"/>
                <a:gd name="T23" fmla="*/ 62 h 103"/>
                <a:gd name="T24" fmla="*/ 98 w 98"/>
                <a:gd name="T25" fmla="*/ 103 h 103"/>
                <a:gd name="T26" fmla="*/ 78 w 98"/>
                <a:gd name="T27" fmla="*/ 103 h 103"/>
                <a:gd name="T28" fmla="*/ 42 w 98"/>
                <a:gd name="T29" fmla="*/ 13 h 103"/>
                <a:gd name="T30" fmla="*/ 15 w 98"/>
                <a:gd name="T31" fmla="*/ 13 h 103"/>
                <a:gd name="T32" fmla="*/ 15 w 98"/>
                <a:gd name="T33" fmla="*/ 52 h 103"/>
                <a:gd name="T34" fmla="*/ 42 w 98"/>
                <a:gd name="T35" fmla="*/ 52 h 103"/>
                <a:gd name="T36" fmla="*/ 78 w 98"/>
                <a:gd name="T37" fmla="*/ 32 h 103"/>
                <a:gd name="T38" fmla="*/ 42 w 98"/>
                <a:gd name="T39" fmla="*/ 1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8" h="103">
                  <a:moveTo>
                    <a:pt x="78" y="103"/>
                  </a:moveTo>
                  <a:cubicBezTo>
                    <a:pt x="48" y="64"/>
                    <a:pt x="48" y="64"/>
                    <a:pt x="48" y="64"/>
                  </a:cubicBezTo>
                  <a:cubicBezTo>
                    <a:pt x="45" y="64"/>
                    <a:pt x="42" y="64"/>
                    <a:pt x="38" y="64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5" y="103"/>
                    <a:pt x="15" y="103"/>
                    <a:pt x="15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61" y="0"/>
                    <a:pt x="74" y="1"/>
                    <a:pt x="84" y="8"/>
                  </a:cubicBezTo>
                  <a:cubicBezTo>
                    <a:pt x="91" y="14"/>
                    <a:pt x="94" y="21"/>
                    <a:pt x="94" y="32"/>
                  </a:cubicBezTo>
                  <a:cubicBezTo>
                    <a:pt x="94" y="42"/>
                    <a:pt x="91" y="49"/>
                    <a:pt x="84" y="55"/>
                  </a:cubicBezTo>
                  <a:cubicBezTo>
                    <a:pt x="80" y="59"/>
                    <a:pt x="73" y="61"/>
                    <a:pt x="66" y="62"/>
                  </a:cubicBezTo>
                  <a:cubicBezTo>
                    <a:pt x="98" y="103"/>
                    <a:pt x="98" y="103"/>
                    <a:pt x="98" y="103"/>
                  </a:cubicBezTo>
                  <a:lnTo>
                    <a:pt x="78" y="103"/>
                  </a:lnTo>
                  <a:close/>
                  <a:moveTo>
                    <a:pt x="42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65" y="52"/>
                    <a:pt x="78" y="49"/>
                    <a:pt x="78" y="32"/>
                  </a:cubicBezTo>
                  <a:cubicBezTo>
                    <a:pt x="78" y="15"/>
                    <a:pt x="64" y="13"/>
                    <a:pt x="4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5" name="Freeform 12"/>
            <p:cNvSpPr>
              <a:spLocks/>
            </p:cNvSpPr>
            <p:nvPr userDrawn="1"/>
          </p:nvSpPr>
          <p:spPr bwMode="auto">
            <a:xfrm>
              <a:off x="4086" y="2496"/>
              <a:ext cx="187" cy="245"/>
            </a:xfrm>
            <a:custGeom>
              <a:avLst/>
              <a:gdLst>
                <a:gd name="T0" fmla="*/ 0 w 187"/>
                <a:gd name="T1" fmla="*/ 245 h 245"/>
                <a:gd name="T2" fmla="*/ 0 w 187"/>
                <a:gd name="T3" fmla="*/ 0 h 245"/>
                <a:gd name="T4" fmla="*/ 182 w 187"/>
                <a:gd name="T5" fmla="*/ 0 h 245"/>
                <a:gd name="T6" fmla="*/ 182 w 187"/>
                <a:gd name="T7" fmla="*/ 33 h 245"/>
                <a:gd name="T8" fmla="*/ 38 w 187"/>
                <a:gd name="T9" fmla="*/ 33 h 245"/>
                <a:gd name="T10" fmla="*/ 38 w 187"/>
                <a:gd name="T11" fmla="*/ 105 h 245"/>
                <a:gd name="T12" fmla="*/ 170 w 187"/>
                <a:gd name="T13" fmla="*/ 105 h 245"/>
                <a:gd name="T14" fmla="*/ 170 w 187"/>
                <a:gd name="T15" fmla="*/ 136 h 245"/>
                <a:gd name="T16" fmla="*/ 38 w 187"/>
                <a:gd name="T17" fmla="*/ 136 h 245"/>
                <a:gd name="T18" fmla="*/ 38 w 187"/>
                <a:gd name="T19" fmla="*/ 214 h 245"/>
                <a:gd name="T20" fmla="*/ 187 w 187"/>
                <a:gd name="T21" fmla="*/ 214 h 245"/>
                <a:gd name="T22" fmla="*/ 187 w 187"/>
                <a:gd name="T23" fmla="*/ 245 h 245"/>
                <a:gd name="T24" fmla="*/ 0 w 187"/>
                <a:gd name="T25" fmla="*/ 24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7" h="245">
                  <a:moveTo>
                    <a:pt x="0" y="245"/>
                  </a:moveTo>
                  <a:lnTo>
                    <a:pt x="0" y="0"/>
                  </a:lnTo>
                  <a:lnTo>
                    <a:pt x="182" y="0"/>
                  </a:lnTo>
                  <a:lnTo>
                    <a:pt x="182" y="33"/>
                  </a:lnTo>
                  <a:lnTo>
                    <a:pt x="38" y="33"/>
                  </a:lnTo>
                  <a:lnTo>
                    <a:pt x="38" y="105"/>
                  </a:lnTo>
                  <a:lnTo>
                    <a:pt x="170" y="105"/>
                  </a:lnTo>
                  <a:lnTo>
                    <a:pt x="170" y="136"/>
                  </a:lnTo>
                  <a:lnTo>
                    <a:pt x="38" y="136"/>
                  </a:lnTo>
                  <a:lnTo>
                    <a:pt x="38" y="214"/>
                  </a:lnTo>
                  <a:lnTo>
                    <a:pt x="187" y="214"/>
                  </a:lnTo>
                  <a:lnTo>
                    <a:pt x="187" y="245"/>
                  </a:lnTo>
                  <a:lnTo>
                    <a:pt x="0" y="2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6" name="Freeform 13"/>
            <p:cNvSpPr>
              <a:spLocks/>
            </p:cNvSpPr>
            <p:nvPr userDrawn="1"/>
          </p:nvSpPr>
          <p:spPr bwMode="auto">
            <a:xfrm>
              <a:off x="5970" y="1624"/>
              <a:ext cx="475" cy="627"/>
            </a:xfrm>
            <a:custGeom>
              <a:avLst/>
              <a:gdLst>
                <a:gd name="T0" fmla="*/ 475 w 475"/>
                <a:gd name="T1" fmla="*/ 627 h 627"/>
                <a:gd name="T2" fmla="*/ 258 w 475"/>
                <a:gd name="T3" fmla="*/ 321 h 627"/>
                <a:gd name="T4" fmla="*/ 463 w 475"/>
                <a:gd name="T5" fmla="*/ 129 h 627"/>
                <a:gd name="T6" fmla="*/ 333 w 475"/>
                <a:gd name="T7" fmla="*/ 129 h 627"/>
                <a:gd name="T8" fmla="*/ 95 w 475"/>
                <a:gd name="T9" fmla="*/ 354 h 627"/>
                <a:gd name="T10" fmla="*/ 95 w 475"/>
                <a:gd name="T11" fmla="*/ 0 h 627"/>
                <a:gd name="T12" fmla="*/ 0 w 475"/>
                <a:gd name="T13" fmla="*/ 0 h 627"/>
                <a:gd name="T14" fmla="*/ 0 w 475"/>
                <a:gd name="T15" fmla="*/ 627 h 627"/>
                <a:gd name="T16" fmla="*/ 95 w 475"/>
                <a:gd name="T17" fmla="*/ 627 h 627"/>
                <a:gd name="T18" fmla="*/ 95 w 475"/>
                <a:gd name="T19" fmla="*/ 475 h 627"/>
                <a:gd name="T20" fmla="*/ 189 w 475"/>
                <a:gd name="T21" fmla="*/ 383 h 627"/>
                <a:gd name="T22" fmla="*/ 362 w 475"/>
                <a:gd name="T23" fmla="*/ 627 h 627"/>
                <a:gd name="T24" fmla="*/ 475 w 475"/>
                <a:gd name="T25" fmla="*/ 627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5" h="627">
                  <a:moveTo>
                    <a:pt x="475" y="627"/>
                  </a:moveTo>
                  <a:lnTo>
                    <a:pt x="258" y="321"/>
                  </a:lnTo>
                  <a:lnTo>
                    <a:pt x="463" y="129"/>
                  </a:lnTo>
                  <a:lnTo>
                    <a:pt x="333" y="129"/>
                  </a:lnTo>
                  <a:lnTo>
                    <a:pt x="95" y="354"/>
                  </a:lnTo>
                  <a:lnTo>
                    <a:pt x="95" y="0"/>
                  </a:lnTo>
                  <a:lnTo>
                    <a:pt x="0" y="0"/>
                  </a:lnTo>
                  <a:lnTo>
                    <a:pt x="0" y="627"/>
                  </a:lnTo>
                  <a:lnTo>
                    <a:pt x="95" y="627"/>
                  </a:lnTo>
                  <a:lnTo>
                    <a:pt x="95" y="475"/>
                  </a:lnTo>
                  <a:lnTo>
                    <a:pt x="189" y="383"/>
                  </a:lnTo>
                  <a:lnTo>
                    <a:pt x="362" y="627"/>
                  </a:lnTo>
                  <a:lnTo>
                    <a:pt x="475" y="6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7" name="Freeform 14"/>
            <p:cNvSpPr>
              <a:spLocks noEditPoints="1"/>
            </p:cNvSpPr>
            <p:nvPr userDrawn="1"/>
          </p:nvSpPr>
          <p:spPr bwMode="auto">
            <a:xfrm>
              <a:off x="7228" y="1745"/>
              <a:ext cx="520" cy="742"/>
            </a:xfrm>
            <a:custGeom>
              <a:avLst/>
              <a:gdLst>
                <a:gd name="T0" fmla="*/ 185 w 220"/>
                <a:gd name="T1" fmla="*/ 3 h 312"/>
                <a:gd name="T2" fmla="*/ 183 w 220"/>
                <a:gd name="T3" fmla="*/ 29 h 312"/>
                <a:gd name="T4" fmla="*/ 108 w 220"/>
                <a:gd name="T5" fmla="*/ 0 h 312"/>
                <a:gd name="T6" fmla="*/ 0 w 220"/>
                <a:gd name="T7" fmla="*/ 106 h 312"/>
                <a:gd name="T8" fmla="*/ 107 w 220"/>
                <a:gd name="T9" fmla="*/ 214 h 312"/>
                <a:gd name="T10" fmla="*/ 183 w 220"/>
                <a:gd name="T11" fmla="*/ 186 h 312"/>
                <a:gd name="T12" fmla="*/ 183 w 220"/>
                <a:gd name="T13" fmla="*/ 199 h 312"/>
                <a:gd name="T14" fmla="*/ 115 w 220"/>
                <a:gd name="T15" fmla="*/ 275 h 312"/>
                <a:gd name="T16" fmla="*/ 38 w 220"/>
                <a:gd name="T17" fmla="*/ 241 h 312"/>
                <a:gd name="T18" fmla="*/ 4 w 220"/>
                <a:gd name="T19" fmla="*/ 258 h 312"/>
                <a:gd name="T20" fmla="*/ 108 w 220"/>
                <a:gd name="T21" fmla="*/ 312 h 312"/>
                <a:gd name="T22" fmla="*/ 220 w 220"/>
                <a:gd name="T23" fmla="*/ 199 h 312"/>
                <a:gd name="T24" fmla="*/ 220 w 220"/>
                <a:gd name="T25" fmla="*/ 3 h 312"/>
                <a:gd name="T26" fmla="*/ 185 w 220"/>
                <a:gd name="T27" fmla="*/ 3 h 312"/>
                <a:gd name="T28" fmla="*/ 110 w 220"/>
                <a:gd name="T29" fmla="*/ 178 h 312"/>
                <a:gd name="T30" fmla="*/ 40 w 220"/>
                <a:gd name="T31" fmla="*/ 106 h 312"/>
                <a:gd name="T32" fmla="*/ 110 w 220"/>
                <a:gd name="T33" fmla="*/ 35 h 312"/>
                <a:gd name="T34" fmla="*/ 182 w 220"/>
                <a:gd name="T35" fmla="*/ 78 h 312"/>
                <a:gd name="T36" fmla="*/ 182 w 220"/>
                <a:gd name="T37" fmla="*/ 112 h 312"/>
                <a:gd name="T38" fmla="*/ 110 w 220"/>
                <a:gd name="T39" fmla="*/ 178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0" h="312">
                  <a:moveTo>
                    <a:pt x="185" y="3"/>
                  </a:moveTo>
                  <a:cubicBezTo>
                    <a:pt x="183" y="29"/>
                    <a:pt x="183" y="29"/>
                    <a:pt x="183" y="29"/>
                  </a:cubicBezTo>
                  <a:cubicBezTo>
                    <a:pt x="183" y="29"/>
                    <a:pt x="158" y="0"/>
                    <a:pt x="108" y="0"/>
                  </a:cubicBezTo>
                  <a:cubicBezTo>
                    <a:pt x="63" y="0"/>
                    <a:pt x="0" y="27"/>
                    <a:pt x="0" y="106"/>
                  </a:cubicBezTo>
                  <a:cubicBezTo>
                    <a:pt x="0" y="184"/>
                    <a:pt x="57" y="214"/>
                    <a:pt x="107" y="214"/>
                  </a:cubicBezTo>
                  <a:cubicBezTo>
                    <a:pt x="158" y="214"/>
                    <a:pt x="183" y="186"/>
                    <a:pt x="183" y="186"/>
                  </a:cubicBezTo>
                  <a:cubicBezTo>
                    <a:pt x="183" y="199"/>
                    <a:pt x="183" y="199"/>
                    <a:pt x="183" y="199"/>
                  </a:cubicBezTo>
                  <a:cubicBezTo>
                    <a:pt x="183" y="247"/>
                    <a:pt x="157" y="275"/>
                    <a:pt x="115" y="275"/>
                  </a:cubicBezTo>
                  <a:cubicBezTo>
                    <a:pt x="59" y="275"/>
                    <a:pt x="38" y="241"/>
                    <a:pt x="38" y="241"/>
                  </a:cubicBezTo>
                  <a:cubicBezTo>
                    <a:pt x="4" y="258"/>
                    <a:pt x="4" y="258"/>
                    <a:pt x="4" y="258"/>
                  </a:cubicBezTo>
                  <a:cubicBezTo>
                    <a:pt x="4" y="258"/>
                    <a:pt x="33" y="312"/>
                    <a:pt x="108" y="312"/>
                  </a:cubicBezTo>
                  <a:cubicBezTo>
                    <a:pt x="172" y="312"/>
                    <a:pt x="220" y="280"/>
                    <a:pt x="220" y="199"/>
                  </a:cubicBezTo>
                  <a:cubicBezTo>
                    <a:pt x="220" y="3"/>
                    <a:pt x="220" y="3"/>
                    <a:pt x="220" y="3"/>
                  </a:cubicBezTo>
                  <a:lnTo>
                    <a:pt x="185" y="3"/>
                  </a:lnTo>
                  <a:close/>
                  <a:moveTo>
                    <a:pt x="110" y="178"/>
                  </a:moveTo>
                  <a:cubicBezTo>
                    <a:pt x="88" y="178"/>
                    <a:pt x="40" y="164"/>
                    <a:pt x="40" y="106"/>
                  </a:cubicBezTo>
                  <a:cubicBezTo>
                    <a:pt x="40" y="48"/>
                    <a:pt x="87" y="35"/>
                    <a:pt x="110" y="35"/>
                  </a:cubicBezTo>
                  <a:cubicBezTo>
                    <a:pt x="156" y="35"/>
                    <a:pt x="182" y="71"/>
                    <a:pt x="182" y="78"/>
                  </a:cubicBezTo>
                  <a:cubicBezTo>
                    <a:pt x="182" y="85"/>
                    <a:pt x="182" y="103"/>
                    <a:pt x="182" y="112"/>
                  </a:cubicBezTo>
                  <a:cubicBezTo>
                    <a:pt x="182" y="153"/>
                    <a:pt x="148" y="178"/>
                    <a:pt x="110" y="1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8" name="Freeform 15"/>
            <p:cNvSpPr>
              <a:spLocks/>
            </p:cNvSpPr>
            <p:nvPr userDrawn="1"/>
          </p:nvSpPr>
          <p:spPr bwMode="auto">
            <a:xfrm>
              <a:off x="899" y="2216"/>
              <a:ext cx="404" cy="444"/>
            </a:xfrm>
            <a:custGeom>
              <a:avLst/>
              <a:gdLst>
                <a:gd name="T0" fmla="*/ 20 w 171"/>
                <a:gd name="T1" fmla="*/ 162 h 187"/>
                <a:gd name="T2" fmla="*/ 10 w 171"/>
                <a:gd name="T3" fmla="*/ 168 h 187"/>
                <a:gd name="T4" fmla="*/ 9 w 171"/>
                <a:gd name="T5" fmla="*/ 169 h 187"/>
                <a:gd name="T6" fmla="*/ 10 w 171"/>
                <a:gd name="T7" fmla="*/ 169 h 187"/>
                <a:gd name="T8" fmla="*/ 155 w 171"/>
                <a:gd name="T9" fmla="*/ 145 h 187"/>
                <a:gd name="T10" fmla="*/ 15 w 171"/>
                <a:gd name="T11" fmla="*/ 6 h 187"/>
                <a:gd name="T12" fmla="*/ 7 w 171"/>
                <a:gd name="T13" fmla="*/ 12 h 187"/>
                <a:gd name="T14" fmla="*/ 20 w 171"/>
                <a:gd name="T15" fmla="*/ 16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87">
                  <a:moveTo>
                    <a:pt x="20" y="162"/>
                  </a:moveTo>
                  <a:cubicBezTo>
                    <a:pt x="17" y="164"/>
                    <a:pt x="13" y="166"/>
                    <a:pt x="10" y="168"/>
                  </a:cubicBezTo>
                  <a:cubicBezTo>
                    <a:pt x="9" y="169"/>
                    <a:pt x="9" y="169"/>
                    <a:pt x="9" y="169"/>
                  </a:cubicBezTo>
                  <a:cubicBezTo>
                    <a:pt x="10" y="169"/>
                    <a:pt x="10" y="169"/>
                    <a:pt x="10" y="169"/>
                  </a:cubicBezTo>
                  <a:cubicBezTo>
                    <a:pt x="76" y="187"/>
                    <a:pt x="142" y="187"/>
                    <a:pt x="155" y="145"/>
                  </a:cubicBezTo>
                  <a:cubicBezTo>
                    <a:pt x="171" y="91"/>
                    <a:pt x="65" y="34"/>
                    <a:pt x="15" y="6"/>
                  </a:cubicBezTo>
                  <a:cubicBezTo>
                    <a:pt x="5" y="0"/>
                    <a:pt x="0" y="4"/>
                    <a:pt x="7" y="12"/>
                  </a:cubicBezTo>
                  <a:cubicBezTo>
                    <a:pt x="38" y="48"/>
                    <a:pt x="83" y="120"/>
                    <a:pt x="20" y="1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9" name="Freeform 16"/>
            <p:cNvSpPr>
              <a:spLocks/>
            </p:cNvSpPr>
            <p:nvPr userDrawn="1"/>
          </p:nvSpPr>
          <p:spPr bwMode="auto">
            <a:xfrm>
              <a:off x="-7" y="2337"/>
              <a:ext cx="927" cy="406"/>
            </a:xfrm>
            <a:custGeom>
              <a:avLst/>
              <a:gdLst>
                <a:gd name="T0" fmla="*/ 392 w 392"/>
                <a:gd name="T1" fmla="*/ 118 h 171"/>
                <a:gd name="T2" fmla="*/ 160 w 392"/>
                <a:gd name="T3" fmla="*/ 171 h 171"/>
                <a:gd name="T4" fmla="*/ 33 w 392"/>
                <a:gd name="T5" fmla="*/ 142 h 171"/>
                <a:gd name="T6" fmla="*/ 0 w 392"/>
                <a:gd name="T7" fmla="*/ 52 h 171"/>
                <a:gd name="T8" fmla="*/ 36 w 392"/>
                <a:gd name="T9" fmla="*/ 0 h 171"/>
                <a:gd name="T10" fmla="*/ 392 w 392"/>
                <a:gd name="T11" fmla="*/ 11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2" h="171">
                  <a:moveTo>
                    <a:pt x="392" y="118"/>
                  </a:moveTo>
                  <a:cubicBezTo>
                    <a:pt x="392" y="118"/>
                    <a:pt x="308" y="171"/>
                    <a:pt x="160" y="171"/>
                  </a:cubicBezTo>
                  <a:cubicBezTo>
                    <a:pt x="102" y="171"/>
                    <a:pt x="54" y="162"/>
                    <a:pt x="33" y="142"/>
                  </a:cubicBezTo>
                  <a:cubicBezTo>
                    <a:pt x="12" y="121"/>
                    <a:pt x="0" y="85"/>
                    <a:pt x="0" y="52"/>
                  </a:cubicBezTo>
                  <a:cubicBezTo>
                    <a:pt x="0" y="24"/>
                    <a:pt x="12" y="0"/>
                    <a:pt x="36" y="0"/>
                  </a:cubicBezTo>
                  <a:cubicBezTo>
                    <a:pt x="99" y="0"/>
                    <a:pt x="293" y="99"/>
                    <a:pt x="392" y="1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30" name="Freeform 17"/>
            <p:cNvSpPr>
              <a:spLocks/>
            </p:cNvSpPr>
            <p:nvPr userDrawn="1"/>
          </p:nvSpPr>
          <p:spPr bwMode="auto">
            <a:xfrm>
              <a:off x="-101" y="1831"/>
              <a:ext cx="407" cy="444"/>
            </a:xfrm>
            <a:custGeom>
              <a:avLst/>
              <a:gdLst>
                <a:gd name="T0" fmla="*/ 152 w 172"/>
                <a:gd name="T1" fmla="*/ 25 h 187"/>
                <a:gd name="T2" fmla="*/ 162 w 172"/>
                <a:gd name="T3" fmla="*/ 19 h 187"/>
                <a:gd name="T4" fmla="*/ 163 w 172"/>
                <a:gd name="T5" fmla="*/ 18 h 187"/>
                <a:gd name="T6" fmla="*/ 162 w 172"/>
                <a:gd name="T7" fmla="*/ 18 h 187"/>
                <a:gd name="T8" fmla="*/ 17 w 172"/>
                <a:gd name="T9" fmla="*/ 42 h 187"/>
                <a:gd name="T10" fmla="*/ 156 w 172"/>
                <a:gd name="T11" fmla="*/ 181 h 187"/>
                <a:gd name="T12" fmla="*/ 165 w 172"/>
                <a:gd name="T13" fmla="*/ 175 h 187"/>
                <a:gd name="T14" fmla="*/ 152 w 172"/>
                <a:gd name="T15" fmla="*/ 2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" h="187">
                  <a:moveTo>
                    <a:pt x="152" y="25"/>
                  </a:moveTo>
                  <a:cubicBezTo>
                    <a:pt x="155" y="23"/>
                    <a:pt x="159" y="21"/>
                    <a:pt x="162" y="19"/>
                  </a:cubicBezTo>
                  <a:cubicBezTo>
                    <a:pt x="163" y="18"/>
                    <a:pt x="163" y="18"/>
                    <a:pt x="163" y="18"/>
                  </a:cubicBezTo>
                  <a:cubicBezTo>
                    <a:pt x="162" y="18"/>
                    <a:pt x="162" y="18"/>
                    <a:pt x="162" y="18"/>
                  </a:cubicBezTo>
                  <a:cubicBezTo>
                    <a:pt x="95" y="0"/>
                    <a:pt x="29" y="0"/>
                    <a:pt x="17" y="42"/>
                  </a:cubicBezTo>
                  <a:cubicBezTo>
                    <a:pt x="0" y="96"/>
                    <a:pt x="106" y="153"/>
                    <a:pt x="156" y="181"/>
                  </a:cubicBezTo>
                  <a:cubicBezTo>
                    <a:pt x="167" y="187"/>
                    <a:pt x="172" y="183"/>
                    <a:pt x="165" y="175"/>
                  </a:cubicBezTo>
                  <a:cubicBezTo>
                    <a:pt x="133" y="139"/>
                    <a:pt x="88" y="67"/>
                    <a:pt x="152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31" name="Freeform 18"/>
            <p:cNvSpPr>
              <a:spLocks/>
            </p:cNvSpPr>
            <p:nvPr userDrawn="1"/>
          </p:nvSpPr>
          <p:spPr bwMode="auto">
            <a:xfrm>
              <a:off x="284" y="1748"/>
              <a:ext cx="927" cy="406"/>
            </a:xfrm>
            <a:custGeom>
              <a:avLst/>
              <a:gdLst>
                <a:gd name="T0" fmla="*/ 0 w 392"/>
                <a:gd name="T1" fmla="*/ 53 h 171"/>
                <a:gd name="T2" fmla="*/ 232 w 392"/>
                <a:gd name="T3" fmla="*/ 0 h 171"/>
                <a:gd name="T4" fmla="*/ 358 w 392"/>
                <a:gd name="T5" fmla="*/ 29 h 171"/>
                <a:gd name="T6" fmla="*/ 392 w 392"/>
                <a:gd name="T7" fmla="*/ 119 h 171"/>
                <a:gd name="T8" fmla="*/ 356 w 392"/>
                <a:gd name="T9" fmla="*/ 171 h 171"/>
                <a:gd name="T10" fmla="*/ 0 w 392"/>
                <a:gd name="T11" fmla="*/ 53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2" h="171">
                  <a:moveTo>
                    <a:pt x="0" y="53"/>
                  </a:moveTo>
                  <a:cubicBezTo>
                    <a:pt x="0" y="53"/>
                    <a:pt x="84" y="0"/>
                    <a:pt x="232" y="0"/>
                  </a:cubicBezTo>
                  <a:cubicBezTo>
                    <a:pt x="290" y="0"/>
                    <a:pt x="338" y="9"/>
                    <a:pt x="358" y="29"/>
                  </a:cubicBezTo>
                  <a:cubicBezTo>
                    <a:pt x="380" y="50"/>
                    <a:pt x="392" y="86"/>
                    <a:pt x="392" y="119"/>
                  </a:cubicBezTo>
                  <a:cubicBezTo>
                    <a:pt x="392" y="147"/>
                    <a:pt x="380" y="171"/>
                    <a:pt x="356" y="171"/>
                  </a:cubicBezTo>
                  <a:cubicBezTo>
                    <a:pt x="293" y="171"/>
                    <a:pt x="98" y="72"/>
                    <a:pt x="0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32" name="Freeform 19"/>
            <p:cNvSpPr>
              <a:spLocks noEditPoints="1"/>
            </p:cNvSpPr>
            <p:nvPr userDrawn="1"/>
          </p:nvSpPr>
          <p:spPr bwMode="auto">
            <a:xfrm>
              <a:off x="2596" y="1748"/>
              <a:ext cx="521" cy="637"/>
            </a:xfrm>
            <a:custGeom>
              <a:avLst/>
              <a:gdLst>
                <a:gd name="T0" fmla="*/ 111 w 220"/>
                <a:gd name="T1" fmla="*/ 35 h 268"/>
                <a:gd name="T2" fmla="*/ 38 w 220"/>
                <a:gd name="T3" fmla="*/ 104 h 268"/>
                <a:gd name="T4" fmla="*/ 111 w 220"/>
                <a:gd name="T5" fmla="*/ 176 h 268"/>
                <a:gd name="T6" fmla="*/ 180 w 220"/>
                <a:gd name="T7" fmla="*/ 105 h 268"/>
                <a:gd name="T8" fmla="*/ 111 w 220"/>
                <a:gd name="T9" fmla="*/ 35 h 268"/>
                <a:gd name="T10" fmla="*/ 113 w 220"/>
                <a:gd name="T11" fmla="*/ 212 h 268"/>
                <a:gd name="T12" fmla="*/ 38 w 220"/>
                <a:gd name="T13" fmla="*/ 180 h 268"/>
                <a:gd name="T14" fmla="*/ 38 w 220"/>
                <a:gd name="T15" fmla="*/ 268 h 268"/>
                <a:gd name="T16" fmla="*/ 0 w 220"/>
                <a:gd name="T17" fmla="*/ 268 h 268"/>
                <a:gd name="T18" fmla="*/ 0 w 220"/>
                <a:gd name="T19" fmla="*/ 3 h 268"/>
                <a:gd name="T20" fmla="*/ 36 w 220"/>
                <a:gd name="T21" fmla="*/ 3 h 268"/>
                <a:gd name="T22" fmla="*/ 38 w 220"/>
                <a:gd name="T23" fmla="*/ 28 h 268"/>
                <a:gd name="T24" fmla="*/ 113 w 220"/>
                <a:gd name="T25" fmla="*/ 0 h 268"/>
                <a:gd name="T26" fmla="*/ 220 w 220"/>
                <a:gd name="T27" fmla="*/ 105 h 268"/>
                <a:gd name="T28" fmla="*/ 113 w 220"/>
                <a:gd name="T29" fmla="*/ 212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0" h="268">
                  <a:moveTo>
                    <a:pt x="111" y="35"/>
                  </a:moveTo>
                  <a:cubicBezTo>
                    <a:pt x="72" y="35"/>
                    <a:pt x="38" y="57"/>
                    <a:pt x="38" y="104"/>
                  </a:cubicBezTo>
                  <a:cubicBezTo>
                    <a:pt x="38" y="152"/>
                    <a:pt x="68" y="176"/>
                    <a:pt x="111" y="176"/>
                  </a:cubicBezTo>
                  <a:cubicBezTo>
                    <a:pt x="133" y="176"/>
                    <a:pt x="180" y="167"/>
                    <a:pt x="180" y="105"/>
                  </a:cubicBezTo>
                  <a:cubicBezTo>
                    <a:pt x="180" y="43"/>
                    <a:pt x="133" y="35"/>
                    <a:pt x="111" y="35"/>
                  </a:cubicBezTo>
                  <a:close/>
                  <a:moveTo>
                    <a:pt x="113" y="212"/>
                  </a:moveTo>
                  <a:cubicBezTo>
                    <a:pt x="63" y="212"/>
                    <a:pt x="38" y="180"/>
                    <a:pt x="38" y="180"/>
                  </a:cubicBezTo>
                  <a:cubicBezTo>
                    <a:pt x="38" y="268"/>
                    <a:pt x="38" y="268"/>
                    <a:pt x="38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8"/>
                    <a:pt x="63" y="0"/>
                    <a:pt x="113" y="0"/>
                  </a:cubicBezTo>
                  <a:cubicBezTo>
                    <a:pt x="157" y="0"/>
                    <a:pt x="220" y="22"/>
                    <a:pt x="220" y="105"/>
                  </a:cubicBezTo>
                  <a:cubicBezTo>
                    <a:pt x="220" y="187"/>
                    <a:pt x="163" y="212"/>
                    <a:pt x="113" y="2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33" name="Freeform 20"/>
            <p:cNvSpPr>
              <a:spLocks noEditPoints="1"/>
            </p:cNvSpPr>
            <p:nvPr userDrawn="1"/>
          </p:nvSpPr>
          <p:spPr bwMode="auto">
            <a:xfrm>
              <a:off x="3471" y="1748"/>
              <a:ext cx="520" cy="503"/>
            </a:xfrm>
            <a:custGeom>
              <a:avLst/>
              <a:gdLst>
                <a:gd name="T0" fmla="*/ 41 w 220"/>
                <a:gd name="T1" fmla="*/ 105 h 212"/>
                <a:gd name="T2" fmla="*/ 110 w 220"/>
                <a:gd name="T3" fmla="*/ 176 h 212"/>
                <a:gd name="T4" fmla="*/ 182 w 220"/>
                <a:gd name="T5" fmla="*/ 104 h 212"/>
                <a:gd name="T6" fmla="*/ 109 w 220"/>
                <a:gd name="T7" fmla="*/ 35 h 212"/>
                <a:gd name="T8" fmla="*/ 41 w 220"/>
                <a:gd name="T9" fmla="*/ 105 h 212"/>
                <a:gd name="T10" fmla="*/ 0 w 220"/>
                <a:gd name="T11" fmla="*/ 105 h 212"/>
                <a:gd name="T12" fmla="*/ 108 w 220"/>
                <a:gd name="T13" fmla="*/ 0 h 212"/>
                <a:gd name="T14" fmla="*/ 182 w 220"/>
                <a:gd name="T15" fmla="*/ 28 h 212"/>
                <a:gd name="T16" fmla="*/ 184 w 220"/>
                <a:gd name="T17" fmla="*/ 3 h 212"/>
                <a:gd name="T18" fmla="*/ 220 w 220"/>
                <a:gd name="T19" fmla="*/ 3 h 212"/>
                <a:gd name="T20" fmla="*/ 220 w 220"/>
                <a:gd name="T21" fmla="*/ 211 h 212"/>
                <a:gd name="T22" fmla="*/ 184 w 220"/>
                <a:gd name="T23" fmla="*/ 211 h 212"/>
                <a:gd name="T24" fmla="*/ 182 w 220"/>
                <a:gd name="T25" fmla="*/ 184 h 212"/>
                <a:gd name="T26" fmla="*/ 107 w 220"/>
                <a:gd name="T27" fmla="*/ 212 h 212"/>
                <a:gd name="T28" fmla="*/ 0 w 220"/>
                <a:gd name="T29" fmla="*/ 10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0" h="212">
                  <a:moveTo>
                    <a:pt x="41" y="105"/>
                  </a:moveTo>
                  <a:cubicBezTo>
                    <a:pt x="41" y="162"/>
                    <a:pt x="87" y="176"/>
                    <a:pt x="110" y="176"/>
                  </a:cubicBezTo>
                  <a:cubicBezTo>
                    <a:pt x="152" y="176"/>
                    <a:pt x="182" y="152"/>
                    <a:pt x="182" y="104"/>
                  </a:cubicBezTo>
                  <a:cubicBezTo>
                    <a:pt x="182" y="57"/>
                    <a:pt x="148" y="35"/>
                    <a:pt x="109" y="35"/>
                  </a:cubicBezTo>
                  <a:cubicBezTo>
                    <a:pt x="87" y="35"/>
                    <a:pt x="41" y="48"/>
                    <a:pt x="41" y="105"/>
                  </a:cubicBezTo>
                  <a:close/>
                  <a:moveTo>
                    <a:pt x="0" y="105"/>
                  </a:moveTo>
                  <a:cubicBezTo>
                    <a:pt x="0" y="26"/>
                    <a:pt x="63" y="0"/>
                    <a:pt x="108" y="0"/>
                  </a:cubicBezTo>
                  <a:cubicBezTo>
                    <a:pt x="158" y="0"/>
                    <a:pt x="182" y="28"/>
                    <a:pt x="182" y="28"/>
                  </a:cubicBezTo>
                  <a:cubicBezTo>
                    <a:pt x="184" y="3"/>
                    <a:pt x="184" y="3"/>
                    <a:pt x="184" y="3"/>
                  </a:cubicBezTo>
                  <a:cubicBezTo>
                    <a:pt x="220" y="3"/>
                    <a:pt x="220" y="3"/>
                    <a:pt x="220" y="3"/>
                  </a:cubicBezTo>
                  <a:cubicBezTo>
                    <a:pt x="220" y="211"/>
                    <a:pt x="220" y="211"/>
                    <a:pt x="220" y="211"/>
                  </a:cubicBezTo>
                  <a:cubicBezTo>
                    <a:pt x="184" y="211"/>
                    <a:pt x="184" y="211"/>
                    <a:pt x="184" y="211"/>
                  </a:cubicBezTo>
                  <a:cubicBezTo>
                    <a:pt x="182" y="184"/>
                    <a:pt x="182" y="184"/>
                    <a:pt x="182" y="184"/>
                  </a:cubicBezTo>
                  <a:cubicBezTo>
                    <a:pt x="182" y="184"/>
                    <a:pt x="157" y="212"/>
                    <a:pt x="107" y="212"/>
                  </a:cubicBezTo>
                  <a:cubicBezTo>
                    <a:pt x="57" y="212"/>
                    <a:pt x="0" y="183"/>
                    <a:pt x="0" y="1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34" name="Freeform 21"/>
            <p:cNvSpPr>
              <a:spLocks/>
            </p:cNvSpPr>
            <p:nvPr userDrawn="1"/>
          </p:nvSpPr>
          <p:spPr bwMode="auto">
            <a:xfrm>
              <a:off x="3176" y="1748"/>
              <a:ext cx="302" cy="503"/>
            </a:xfrm>
            <a:custGeom>
              <a:avLst/>
              <a:gdLst>
                <a:gd name="T0" fmla="*/ 128 w 128"/>
                <a:gd name="T1" fmla="*/ 39 h 212"/>
                <a:gd name="T2" fmla="*/ 128 w 128"/>
                <a:gd name="T3" fmla="*/ 3 h 212"/>
                <a:gd name="T4" fmla="*/ 39 w 128"/>
                <a:gd name="T5" fmla="*/ 32 h 212"/>
                <a:gd name="T6" fmla="*/ 37 w 128"/>
                <a:gd name="T7" fmla="*/ 3 h 212"/>
                <a:gd name="T8" fmla="*/ 0 w 128"/>
                <a:gd name="T9" fmla="*/ 3 h 212"/>
                <a:gd name="T10" fmla="*/ 0 w 128"/>
                <a:gd name="T11" fmla="*/ 212 h 212"/>
                <a:gd name="T12" fmla="*/ 39 w 128"/>
                <a:gd name="T13" fmla="*/ 212 h 212"/>
                <a:gd name="T14" fmla="*/ 39 w 128"/>
                <a:gd name="T15" fmla="*/ 103 h 212"/>
                <a:gd name="T16" fmla="*/ 128 w 128"/>
                <a:gd name="T17" fmla="*/ 3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212">
                  <a:moveTo>
                    <a:pt x="128" y="39"/>
                  </a:moveTo>
                  <a:cubicBezTo>
                    <a:pt x="128" y="3"/>
                    <a:pt x="128" y="3"/>
                    <a:pt x="128" y="3"/>
                  </a:cubicBezTo>
                  <a:cubicBezTo>
                    <a:pt x="89" y="0"/>
                    <a:pt x="61" y="9"/>
                    <a:pt x="39" y="32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39" y="212"/>
                    <a:pt x="39" y="212"/>
                    <a:pt x="39" y="212"/>
                  </a:cubicBezTo>
                  <a:cubicBezTo>
                    <a:pt x="39" y="103"/>
                    <a:pt x="39" y="103"/>
                    <a:pt x="39" y="103"/>
                  </a:cubicBezTo>
                  <a:cubicBezTo>
                    <a:pt x="39" y="73"/>
                    <a:pt x="64" y="35"/>
                    <a:pt x="128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35" name="Freeform 22"/>
            <p:cNvSpPr>
              <a:spLocks/>
            </p:cNvSpPr>
            <p:nvPr userDrawn="1"/>
          </p:nvSpPr>
          <p:spPr bwMode="auto">
            <a:xfrm>
              <a:off x="1469" y="1748"/>
              <a:ext cx="489" cy="508"/>
            </a:xfrm>
            <a:custGeom>
              <a:avLst/>
              <a:gdLst>
                <a:gd name="T0" fmla="*/ 126 w 207"/>
                <a:gd name="T1" fmla="*/ 87 h 214"/>
                <a:gd name="T2" fmla="*/ 46 w 207"/>
                <a:gd name="T3" fmla="*/ 56 h 214"/>
                <a:gd name="T4" fmla="*/ 94 w 207"/>
                <a:gd name="T5" fmla="*/ 33 h 214"/>
                <a:gd name="T6" fmla="*/ 158 w 207"/>
                <a:gd name="T7" fmla="*/ 58 h 214"/>
                <a:gd name="T8" fmla="*/ 195 w 207"/>
                <a:gd name="T9" fmla="*/ 42 h 214"/>
                <a:gd name="T10" fmla="*/ 91 w 207"/>
                <a:gd name="T11" fmla="*/ 0 h 214"/>
                <a:gd name="T12" fmla="*/ 4 w 207"/>
                <a:gd name="T13" fmla="*/ 58 h 214"/>
                <a:gd name="T14" fmla="*/ 93 w 207"/>
                <a:gd name="T15" fmla="*/ 117 h 214"/>
                <a:gd name="T16" fmla="*/ 164 w 207"/>
                <a:gd name="T17" fmla="*/ 148 h 214"/>
                <a:gd name="T18" fmla="*/ 105 w 207"/>
                <a:gd name="T19" fmla="*/ 176 h 214"/>
                <a:gd name="T20" fmla="*/ 36 w 207"/>
                <a:gd name="T21" fmla="*/ 149 h 214"/>
                <a:gd name="T22" fmla="*/ 0 w 207"/>
                <a:gd name="T23" fmla="*/ 164 h 214"/>
                <a:gd name="T24" fmla="*/ 99 w 207"/>
                <a:gd name="T25" fmla="*/ 214 h 214"/>
                <a:gd name="T26" fmla="*/ 207 w 207"/>
                <a:gd name="T27" fmla="*/ 146 h 214"/>
                <a:gd name="T28" fmla="*/ 126 w 207"/>
                <a:gd name="T29" fmla="*/ 87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7" h="214">
                  <a:moveTo>
                    <a:pt x="126" y="87"/>
                  </a:moveTo>
                  <a:cubicBezTo>
                    <a:pt x="86" y="80"/>
                    <a:pt x="46" y="75"/>
                    <a:pt x="46" y="56"/>
                  </a:cubicBezTo>
                  <a:cubicBezTo>
                    <a:pt x="46" y="44"/>
                    <a:pt x="59" y="33"/>
                    <a:pt x="94" y="33"/>
                  </a:cubicBezTo>
                  <a:cubicBezTo>
                    <a:pt x="120" y="33"/>
                    <a:pt x="150" y="39"/>
                    <a:pt x="158" y="58"/>
                  </a:cubicBezTo>
                  <a:cubicBezTo>
                    <a:pt x="195" y="42"/>
                    <a:pt x="195" y="42"/>
                    <a:pt x="195" y="42"/>
                  </a:cubicBezTo>
                  <a:cubicBezTo>
                    <a:pt x="181" y="14"/>
                    <a:pt x="139" y="0"/>
                    <a:pt x="91" y="0"/>
                  </a:cubicBezTo>
                  <a:cubicBezTo>
                    <a:pt x="49" y="0"/>
                    <a:pt x="4" y="16"/>
                    <a:pt x="4" y="58"/>
                  </a:cubicBezTo>
                  <a:cubicBezTo>
                    <a:pt x="4" y="95"/>
                    <a:pt x="37" y="107"/>
                    <a:pt x="93" y="117"/>
                  </a:cubicBezTo>
                  <a:cubicBezTo>
                    <a:pt x="130" y="124"/>
                    <a:pt x="164" y="128"/>
                    <a:pt x="164" y="148"/>
                  </a:cubicBezTo>
                  <a:cubicBezTo>
                    <a:pt x="164" y="160"/>
                    <a:pt x="147" y="176"/>
                    <a:pt x="105" y="176"/>
                  </a:cubicBezTo>
                  <a:cubicBezTo>
                    <a:pt x="75" y="176"/>
                    <a:pt x="45" y="170"/>
                    <a:pt x="36" y="149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15" y="197"/>
                    <a:pt x="54" y="214"/>
                    <a:pt x="99" y="214"/>
                  </a:cubicBezTo>
                  <a:cubicBezTo>
                    <a:pt x="189" y="214"/>
                    <a:pt x="207" y="171"/>
                    <a:pt x="207" y="146"/>
                  </a:cubicBezTo>
                  <a:cubicBezTo>
                    <a:pt x="207" y="106"/>
                    <a:pt x="166" y="94"/>
                    <a:pt x="126" y="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36" name="Freeform 23"/>
            <p:cNvSpPr>
              <a:spLocks noEditPoints="1"/>
            </p:cNvSpPr>
            <p:nvPr userDrawn="1"/>
          </p:nvSpPr>
          <p:spPr bwMode="auto">
            <a:xfrm>
              <a:off x="1996" y="1748"/>
              <a:ext cx="551" cy="506"/>
            </a:xfrm>
            <a:custGeom>
              <a:avLst/>
              <a:gdLst>
                <a:gd name="T0" fmla="*/ 116 w 233"/>
                <a:gd name="T1" fmla="*/ 0 h 213"/>
                <a:gd name="T2" fmla="*/ 0 w 233"/>
                <a:gd name="T3" fmla="*/ 105 h 213"/>
                <a:gd name="T4" fmla="*/ 116 w 233"/>
                <a:gd name="T5" fmla="*/ 213 h 213"/>
                <a:gd name="T6" fmla="*/ 233 w 233"/>
                <a:gd name="T7" fmla="*/ 105 h 213"/>
                <a:gd name="T8" fmla="*/ 116 w 233"/>
                <a:gd name="T9" fmla="*/ 0 h 213"/>
                <a:gd name="T10" fmla="*/ 116 w 233"/>
                <a:gd name="T11" fmla="*/ 176 h 213"/>
                <a:gd name="T12" fmla="*/ 40 w 233"/>
                <a:gd name="T13" fmla="*/ 105 h 213"/>
                <a:gd name="T14" fmla="*/ 116 w 233"/>
                <a:gd name="T15" fmla="*/ 36 h 213"/>
                <a:gd name="T16" fmla="*/ 192 w 233"/>
                <a:gd name="T17" fmla="*/ 105 h 213"/>
                <a:gd name="T18" fmla="*/ 116 w 233"/>
                <a:gd name="T19" fmla="*/ 17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3" h="213">
                  <a:moveTo>
                    <a:pt x="116" y="0"/>
                  </a:moveTo>
                  <a:cubicBezTo>
                    <a:pt x="63" y="0"/>
                    <a:pt x="0" y="26"/>
                    <a:pt x="0" y="105"/>
                  </a:cubicBezTo>
                  <a:cubicBezTo>
                    <a:pt x="0" y="183"/>
                    <a:pt x="57" y="213"/>
                    <a:pt x="116" y="213"/>
                  </a:cubicBezTo>
                  <a:cubicBezTo>
                    <a:pt x="176" y="213"/>
                    <a:pt x="233" y="183"/>
                    <a:pt x="233" y="105"/>
                  </a:cubicBezTo>
                  <a:cubicBezTo>
                    <a:pt x="233" y="26"/>
                    <a:pt x="170" y="0"/>
                    <a:pt x="116" y="0"/>
                  </a:cubicBezTo>
                  <a:close/>
                  <a:moveTo>
                    <a:pt x="116" y="176"/>
                  </a:moveTo>
                  <a:cubicBezTo>
                    <a:pt x="83" y="176"/>
                    <a:pt x="40" y="162"/>
                    <a:pt x="40" y="105"/>
                  </a:cubicBezTo>
                  <a:cubicBezTo>
                    <a:pt x="40" y="48"/>
                    <a:pt x="88" y="36"/>
                    <a:pt x="116" y="36"/>
                  </a:cubicBezTo>
                  <a:cubicBezTo>
                    <a:pt x="144" y="36"/>
                    <a:pt x="192" y="48"/>
                    <a:pt x="192" y="105"/>
                  </a:cubicBezTo>
                  <a:cubicBezTo>
                    <a:pt x="192" y="162"/>
                    <a:pt x="149" y="176"/>
                    <a:pt x="116" y="1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37" name="Freeform 24"/>
            <p:cNvSpPr>
              <a:spLocks noEditPoints="1"/>
            </p:cNvSpPr>
            <p:nvPr userDrawn="1"/>
          </p:nvSpPr>
          <p:spPr bwMode="auto">
            <a:xfrm>
              <a:off x="4835" y="1748"/>
              <a:ext cx="520" cy="503"/>
            </a:xfrm>
            <a:custGeom>
              <a:avLst/>
              <a:gdLst>
                <a:gd name="T0" fmla="*/ 40 w 220"/>
                <a:gd name="T1" fmla="*/ 105 h 212"/>
                <a:gd name="T2" fmla="*/ 109 w 220"/>
                <a:gd name="T3" fmla="*/ 176 h 212"/>
                <a:gd name="T4" fmla="*/ 181 w 220"/>
                <a:gd name="T5" fmla="*/ 104 h 212"/>
                <a:gd name="T6" fmla="*/ 109 w 220"/>
                <a:gd name="T7" fmla="*/ 35 h 212"/>
                <a:gd name="T8" fmla="*/ 40 w 220"/>
                <a:gd name="T9" fmla="*/ 105 h 212"/>
                <a:gd name="T10" fmla="*/ 0 w 220"/>
                <a:gd name="T11" fmla="*/ 105 h 212"/>
                <a:gd name="T12" fmla="*/ 107 w 220"/>
                <a:gd name="T13" fmla="*/ 0 h 212"/>
                <a:gd name="T14" fmla="*/ 181 w 220"/>
                <a:gd name="T15" fmla="*/ 28 h 212"/>
                <a:gd name="T16" fmla="*/ 183 w 220"/>
                <a:gd name="T17" fmla="*/ 3 h 212"/>
                <a:gd name="T18" fmla="*/ 220 w 220"/>
                <a:gd name="T19" fmla="*/ 3 h 212"/>
                <a:gd name="T20" fmla="*/ 220 w 220"/>
                <a:gd name="T21" fmla="*/ 211 h 212"/>
                <a:gd name="T22" fmla="*/ 183 w 220"/>
                <a:gd name="T23" fmla="*/ 211 h 212"/>
                <a:gd name="T24" fmla="*/ 181 w 220"/>
                <a:gd name="T25" fmla="*/ 184 h 212"/>
                <a:gd name="T26" fmla="*/ 107 w 220"/>
                <a:gd name="T27" fmla="*/ 212 h 212"/>
                <a:gd name="T28" fmla="*/ 0 w 220"/>
                <a:gd name="T29" fmla="*/ 10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0" h="212">
                  <a:moveTo>
                    <a:pt x="40" y="105"/>
                  </a:moveTo>
                  <a:cubicBezTo>
                    <a:pt x="40" y="162"/>
                    <a:pt x="87" y="176"/>
                    <a:pt x="109" y="176"/>
                  </a:cubicBezTo>
                  <a:cubicBezTo>
                    <a:pt x="151" y="176"/>
                    <a:pt x="181" y="152"/>
                    <a:pt x="181" y="104"/>
                  </a:cubicBezTo>
                  <a:cubicBezTo>
                    <a:pt x="181" y="57"/>
                    <a:pt x="147" y="35"/>
                    <a:pt x="109" y="35"/>
                  </a:cubicBezTo>
                  <a:cubicBezTo>
                    <a:pt x="87" y="35"/>
                    <a:pt x="40" y="48"/>
                    <a:pt x="40" y="105"/>
                  </a:cubicBezTo>
                  <a:close/>
                  <a:moveTo>
                    <a:pt x="0" y="105"/>
                  </a:moveTo>
                  <a:cubicBezTo>
                    <a:pt x="0" y="26"/>
                    <a:pt x="63" y="0"/>
                    <a:pt x="107" y="0"/>
                  </a:cubicBezTo>
                  <a:cubicBezTo>
                    <a:pt x="157" y="0"/>
                    <a:pt x="181" y="28"/>
                    <a:pt x="181" y="28"/>
                  </a:cubicBezTo>
                  <a:cubicBezTo>
                    <a:pt x="183" y="3"/>
                    <a:pt x="183" y="3"/>
                    <a:pt x="183" y="3"/>
                  </a:cubicBezTo>
                  <a:cubicBezTo>
                    <a:pt x="220" y="3"/>
                    <a:pt x="220" y="3"/>
                    <a:pt x="220" y="3"/>
                  </a:cubicBezTo>
                  <a:cubicBezTo>
                    <a:pt x="220" y="211"/>
                    <a:pt x="220" y="211"/>
                    <a:pt x="220" y="211"/>
                  </a:cubicBezTo>
                  <a:cubicBezTo>
                    <a:pt x="183" y="211"/>
                    <a:pt x="183" y="211"/>
                    <a:pt x="183" y="211"/>
                  </a:cubicBezTo>
                  <a:cubicBezTo>
                    <a:pt x="181" y="184"/>
                    <a:pt x="181" y="184"/>
                    <a:pt x="181" y="184"/>
                  </a:cubicBezTo>
                  <a:cubicBezTo>
                    <a:pt x="181" y="184"/>
                    <a:pt x="156" y="212"/>
                    <a:pt x="107" y="212"/>
                  </a:cubicBezTo>
                  <a:cubicBezTo>
                    <a:pt x="57" y="212"/>
                    <a:pt x="0" y="183"/>
                    <a:pt x="0" y="1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38" name="Freeform 25"/>
            <p:cNvSpPr>
              <a:spLocks/>
            </p:cNvSpPr>
            <p:nvPr userDrawn="1"/>
          </p:nvSpPr>
          <p:spPr bwMode="auto">
            <a:xfrm>
              <a:off x="5419" y="1745"/>
              <a:ext cx="475" cy="506"/>
            </a:xfrm>
            <a:custGeom>
              <a:avLst/>
              <a:gdLst>
                <a:gd name="T0" fmla="*/ 201 w 201"/>
                <a:gd name="T1" fmla="*/ 213 h 213"/>
                <a:gd name="T2" fmla="*/ 161 w 201"/>
                <a:gd name="T3" fmla="*/ 213 h 213"/>
                <a:gd name="T4" fmla="*/ 161 w 201"/>
                <a:gd name="T5" fmla="*/ 94 h 213"/>
                <a:gd name="T6" fmla="*/ 104 w 201"/>
                <a:gd name="T7" fmla="*/ 35 h 213"/>
                <a:gd name="T8" fmla="*/ 40 w 201"/>
                <a:gd name="T9" fmla="*/ 86 h 213"/>
                <a:gd name="T10" fmla="*/ 40 w 201"/>
                <a:gd name="T11" fmla="*/ 213 h 213"/>
                <a:gd name="T12" fmla="*/ 0 w 201"/>
                <a:gd name="T13" fmla="*/ 213 h 213"/>
                <a:gd name="T14" fmla="*/ 0 w 201"/>
                <a:gd name="T15" fmla="*/ 3 h 213"/>
                <a:gd name="T16" fmla="*/ 34 w 201"/>
                <a:gd name="T17" fmla="*/ 3 h 213"/>
                <a:gd name="T18" fmla="*/ 40 w 201"/>
                <a:gd name="T19" fmla="*/ 33 h 213"/>
                <a:gd name="T20" fmla="*/ 41 w 201"/>
                <a:gd name="T21" fmla="*/ 33 h 213"/>
                <a:gd name="T22" fmla="*/ 112 w 201"/>
                <a:gd name="T23" fmla="*/ 0 h 213"/>
                <a:gd name="T24" fmla="*/ 201 w 201"/>
                <a:gd name="T25" fmla="*/ 81 h 213"/>
                <a:gd name="T26" fmla="*/ 201 w 201"/>
                <a:gd name="T27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1" h="213">
                  <a:moveTo>
                    <a:pt x="201" y="213"/>
                  </a:moveTo>
                  <a:cubicBezTo>
                    <a:pt x="161" y="213"/>
                    <a:pt x="161" y="213"/>
                    <a:pt x="161" y="213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1" y="59"/>
                    <a:pt x="146" y="35"/>
                    <a:pt x="104" y="35"/>
                  </a:cubicBezTo>
                  <a:cubicBezTo>
                    <a:pt x="55" y="35"/>
                    <a:pt x="40" y="75"/>
                    <a:pt x="40" y="86"/>
                  </a:cubicBezTo>
                  <a:cubicBezTo>
                    <a:pt x="40" y="99"/>
                    <a:pt x="40" y="213"/>
                    <a:pt x="40" y="213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60" y="0"/>
                    <a:pt x="112" y="0"/>
                  </a:cubicBezTo>
                  <a:cubicBezTo>
                    <a:pt x="162" y="0"/>
                    <a:pt x="201" y="28"/>
                    <a:pt x="201" y="81"/>
                  </a:cubicBezTo>
                  <a:lnTo>
                    <a:pt x="201" y="2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39" name="Rectangle 26"/>
            <p:cNvSpPr>
              <a:spLocks noChangeArrowheads="1"/>
            </p:cNvSpPr>
            <p:nvPr userDrawn="1"/>
          </p:nvSpPr>
          <p:spPr bwMode="auto">
            <a:xfrm>
              <a:off x="6509" y="1753"/>
              <a:ext cx="95" cy="4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40" name="Oval 27"/>
            <p:cNvSpPr>
              <a:spLocks noChangeArrowheads="1"/>
            </p:cNvSpPr>
            <p:nvPr userDrawn="1"/>
          </p:nvSpPr>
          <p:spPr bwMode="auto">
            <a:xfrm>
              <a:off x="6495" y="1574"/>
              <a:ext cx="125" cy="12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41" name="Freeform 28"/>
            <p:cNvSpPr>
              <a:spLocks noEditPoints="1"/>
            </p:cNvSpPr>
            <p:nvPr userDrawn="1"/>
          </p:nvSpPr>
          <p:spPr bwMode="auto">
            <a:xfrm>
              <a:off x="4275" y="1624"/>
              <a:ext cx="520" cy="627"/>
            </a:xfrm>
            <a:custGeom>
              <a:avLst/>
              <a:gdLst>
                <a:gd name="T0" fmla="*/ 111 w 220"/>
                <a:gd name="T1" fmla="*/ 87 h 264"/>
                <a:gd name="T2" fmla="*/ 39 w 220"/>
                <a:gd name="T3" fmla="*/ 129 h 264"/>
                <a:gd name="T4" fmla="*/ 39 w 220"/>
                <a:gd name="T5" fmla="*/ 156 h 264"/>
                <a:gd name="T6" fmla="*/ 39 w 220"/>
                <a:gd name="T7" fmla="*/ 171 h 264"/>
                <a:gd name="T8" fmla="*/ 111 w 220"/>
                <a:gd name="T9" fmla="*/ 228 h 264"/>
                <a:gd name="T10" fmla="*/ 180 w 220"/>
                <a:gd name="T11" fmla="*/ 157 h 264"/>
                <a:gd name="T12" fmla="*/ 111 w 220"/>
                <a:gd name="T13" fmla="*/ 87 h 264"/>
                <a:gd name="T14" fmla="*/ 113 w 220"/>
                <a:gd name="T15" fmla="*/ 264 h 264"/>
                <a:gd name="T16" fmla="*/ 39 w 220"/>
                <a:gd name="T17" fmla="*/ 236 h 264"/>
                <a:gd name="T18" fmla="*/ 37 w 220"/>
                <a:gd name="T19" fmla="*/ 263 h 264"/>
                <a:gd name="T20" fmla="*/ 0 w 220"/>
                <a:gd name="T21" fmla="*/ 263 h 264"/>
                <a:gd name="T22" fmla="*/ 0 w 220"/>
                <a:gd name="T23" fmla="*/ 0 h 264"/>
                <a:gd name="T24" fmla="*/ 39 w 220"/>
                <a:gd name="T25" fmla="*/ 0 h 264"/>
                <a:gd name="T26" fmla="*/ 39 w 220"/>
                <a:gd name="T27" fmla="*/ 80 h 264"/>
                <a:gd name="T28" fmla="*/ 113 w 220"/>
                <a:gd name="T29" fmla="*/ 52 h 264"/>
                <a:gd name="T30" fmla="*/ 220 w 220"/>
                <a:gd name="T31" fmla="*/ 157 h 264"/>
                <a:gd name="T32" fmla="*/ 113 w 220"/>
                <a:gd name="T33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0" h="264">
                  <a:moveTo>
                    <a:pt x="111" y="87"/>
                  </a:moveTo>
                  <a:cubicBezTo>
                    <a:pt x="61" y="87"/>
                    <a:pt x="39" y="123"/>
                    <a:pt x="39" y="129"/>
                  </a:cubicBezTo>
                  <a:cubicBezTo>
                    <a:pt x="39" y="135"/>
                    <a:pt x="39" y="145"/>
                    <a:pt x="39" y="156"/>
                  </a:cubicBezTo>
                  <a:cubicBezTo>
                    <a:pt x="39" y="165"/>
                    <a:pt x="39" y="164"/>
                    <a:pt x="39" y="171"/>
                  </a:cubicBezTo>
                  <a:cubicBezTo>
                    <a:pt x="39" y="204"/>
                    <a:pt x="76" y="228"/>
                    <a:pt x="111" y="228"/>
                  </a:cubicBezTo>
                  <a:cubicBezTo>
                    <a:pt x="133" y="228"/>
                    <a:pt x="180" y="214"/>
                    <a:pt x="180" y="157"/>
                  </a:cubicBezTo>
                  <a:cubicBezTo>
                    <a:pt x="180" y="100"/>
                    <a:pt x="133" y="87"/>
                    <a:pt x="111" y="87"/>
                  </a:cubicBezTo>
                  <a:close/>
                  <a:moveTo>
                    <a:pt x="113" y="264"/>
                  </a:moveTo>
                  <a:cubicBezTo>
                    <a:pt x="64" y="264"/>
                    <a:pt x="39" y="236"/>
                    <a:pt x="39" y="236"/>
                  </a:cubicBezTo>
                  <a:cubicBezTo>
                    <a:pt x="37" y="263"/>
                    <a:pt x="37" y="263"/>
                    <a:pt x="37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80"/>
                    <a:pt x="39" y="80"/>
                    <a:pt x="39" y="80"/>
                  </a:cubicBezTo>
                  <a:cubicBezTo>
                    <a:pt x="39" y="80"/>
                    <a:pt x="63" y="52"/>
                    <a:pt x="113" y="52"/>
                  </a:cubicBezTo>
                  <a:cubicBezTo>
                    <a:pt x="157" y="52"/>
                    <a:pt x="220" y="78"/>
                    <a:pt x="220" y="157"/>
                  </a:cubicBezTo>
                  <a:cubicBezTo>
                    <a:pt x="220" y="235"/>
                    <a:pt x="163" y="264"/>
                    <a:pt x="113" y="2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42" name="Freeform 29"/>
            <p:cNvSpPr>
              <a:spLocks/>
            </p:cNvSpPr>
            <p:nvPr userDrawn="1"/>
          </p:nvSpPr>
          <p:spPr bwMode="auto">
            <a:xfrm>
              <a:off x="6696" y="1745"/>
              <a:ext cx="475" cy="506"/>
            </a:xfrm>
            <a:custGeom>
              <a:avLst/>
              <a:gdLst>
                <a:gd name="T0" fmla="*/ 201 w 201"/>
                <a:gd name="T1" fmla="*/ 213 h 213"/>
                <a:gd name="T2" fmla="*/ 161 w 201"/>
                <a:gd name="T3" fmla="*/ 213 h 213"/>
                <a:gd name="T4" fmla="*/ 161 w 201"/>
                <a:gd name="T5" fmla="*/ 94 h 213"/>
                <a:gd name="T6" fmla="*/ 105 w 201"/>
                <a:gd name="T7" fmla="*/ 35 h 213"/>
                <a:gd name="T8" fmla="*/ 40 w 201"/>
                <a:gd name="T9" fmla="*/ 86 h 213"/>
                <a:gd name="T10" fmla="*/ 40 w 201"/>
                <a:gd name="T11" fmla="*/ 213 h 213"/>
                <a:gd name="T12" fmla="*/ 0 w 201"/>
                <a:gd name="T13" fmla="*/ 213 h 213"/>
                <a:gd name="T14" fmla="*/ 0 w 201"/>
                <a:gd name="T15" fmla="*/ 3 h 213"/>
                <a:gd name="T16" fmla="*/ 35 w 201"/>
                <a:gd name="T17" fmla="*/ 3 h 213"/>
                <a:gd name="T18" fmla="*/ 40 w 201"/>
                <a:gd name="T19" fmla="*/ 33 h 213"/>
                <a:gd name="T20" fmla="*/ 41 w 201"/>
                <a:gd name="T21" fmla="*/ 33 h 213"/>
                <a:gd name="T22" fmla="*/ 113 w 201"/>
                <a:gd name="T23" fmla="*/ 0 h 213"/>
                <a:gd name="T24" fmla="*/ 201 w 201"/>
                <a:gd name="T25" fmla="*/ 81 h 213"/>
                <a:gd name="T26" fmla="*/ 201 w 201"/>
                <a:gd name="T27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1" h="213">
                  <a:moveTo>
                    <a:pt x="201" y="213"/>
                  </a:moveTo>
                  <a:cubicBezTo>
                    <a:pt x="161" y="213"/>
                    <a:pt x="161" y="213"/>
                    <a:pt x="161" y="213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1" y="59"/>
                    <a:pt x="146" y="35"/>
                    <a:pt x="105" y="35"/>
                  </a:cubicBezTo>
                  <a:cubicBezTo>
                    <a:pt x="55" y="35"/>
                    <a:pt x="40" y="75"/>
                    <a:pt x="40" y="86"/>
                  </a:cubicBezTo>
                  <a:cubicBezTo>
                    <a:pt x="40" y="99"/>
                    <a:pt x="40" y="213"/>
                    <a:pt x="40" y="213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1" y="33"/>
                    <a:pt x="61" y="0"/>
                    <a:pt x="113" y="0"/>
                  </a:cubicBezTo>
                  <a:cubicBezTo>
                    <a:pt x="162" y="0"/>
                    <a:pt x="201" y="28"/>
                    <a:pt x="201" y="81"/>
                  </a:cubicBezTo>
                  <a:lnTo>
                    <a:pt x="201" y="2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</p:grpSp>
      <p:sp>
        <p:nvSpPr>
          <p:cNvPr id="43" name="Rectangle 42"/>
          <p:cNvSpPr/>
          <p:nvPr userDrawn="1"/>
        </p:nvSpPr>
        <p:spPr>
          <a:xfrm>
            <a:off x="0" y="-1"/>
            <a:ext cx="2431675" cy="453600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45" name="Rectangle 44"/>
          <p:cNvSpPr/>
          <p:nvPr userDrawn="1"/>
        </p:nvSpPr>
        <p:spPr>
          <a:xfrm>
            <a:off x="9765967" y="4557252"/>
            <a:ext cx="2426034" cy="2300748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grpSp>
        <p:nvGrpSpPr>
          <p:cNvPr id="46" name="Grouper 45"/>
          <p:cNvGrpSpPr/>
          <p:nvPr userDrawn="1"/>
        </p:nvGrpSpPr>
        <p:grpSpPr>
          <a:xfrm>
            <a:off x="5220307" y="5343896"/>
            <a:ext cx="1760540" cy="285496"/>
            <a:chOff x="3845754" y="4235665"/>
            <a:chExt cx="3167273" cy="513619"/>
          </a:xfrm>
        </p:grpSpPr>
        <p:pic>
          <p:nvPicPr>
            <p:cNvPr id="47" name="Image 4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5027" y="4241284"/>
              <a:ext cx="508000" cy="508000"/>
            </a:xfrm>
            <a:prstGeom prst="rect">
              <a:avLst/>
            </a:prstGeom>
          </p:spPr>
        </p:pic>
        <p:pic>
          <p:nvPicPr>
            <p:cNvPr id="48" name="Image 4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5754" y="4235665"/>
              <a:ext cx="723408" cy="513619"/>
            </a:xfrm>
            <a:prstGeom prst="rect">
              <a:avLst/>
            </a:prstGeom>
          </p:spPr>
        </p:pic>
        <p:pic>
          <p:nvPicPr>
            <p:cNvPr id="49" name="Image 48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2868" y="4240582"/>
              <a:ext cx="719877" cy="508702"/>
            </a:xfrm>
            <a:prstGeom prst="rect">
              <a:avLst/>
            </a:prstGeom>
          </p:spPr>
        </p:pic>
        <p:pic>
          <p:nvPicPr>
            <p:cNvPr id="50" name="Image 49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6071" y="4237462"/>
              <a:ext cx="511821" cy="511821"/>
            </a:xfrm>
            <a:prstGeom prst="rect">
              <a:avLst/>
            </a:prstGeom>
          </p:spPr>
        </p:pic>
      </p:grpSp>
      <p:sp>
        <p:nvSpPr>
          <p:cNvPr id="51" name="ZoneTexte 50"/>
          <p:cNvSpPr txBox="1"/>
          <p:nvPr userDrawn="1"/>
        </p:nvSpPr>
        <p:spPr>
          <a:xfrm>
            <a:off x="4665494" y="5718305"/>
            <a:ext cx="2861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FFFFFF"/>
                </a:solidFill>
              </a:rPr>
              <a:t>www.soprabanking.com</a:t>
            </a:r>
          </a:p>
        </p:txBody>
      </p:sp>
    </p:spTree>
    <p:extLst>
      <p:ext uri="{BB962C8B-B14F-4D97-AF65-F5344CB8AC3E}">
        <p14:creationId xmlns:p14="http://schemas.microsoft.com/office/powerpoint/2010/main" val="4004747066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 - 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 userDrawn="1"/>
        </p:nvSpPr>
        <p:spPr>
          <a:xfrm>
            <a:off x="0" y="1"/>
            <a:ext cx="12192000" cy="6391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42" name="Rectangle 41"/>
          <p:cNvSpPr/>
          <p:nvPr userDrawn="1"/>
        </p:nvSpPr>
        <p:spPr>
          <a:xfrm>
            <a:off x="0" y="6368650"/>
            <a:ext cx="12192000" cy="4893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43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433595" y="6430762"/>
            <a:ext cx="1616046" cy="365125"/>
          </a:xfr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fld id="{CE50E94D-77B3-449C-B4C3-4AE1123BB088}" type="datetime1">
              <a:rPr lang="fr-FR" smtClean="0">
                <a:solidFill>
                  <a:prstClr val="black"/>
                </a:solidFill>
              </a:rPr>
              <a:pPr/>
              <a:t>18/09/2020</a:t>
            </a:fld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44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7323123" y="6430762"/>
            <a:ext cx="3531690" cy="365125"/>
          </a:xfrm>
        </p:spPr>
        <p:txBody>
          <a:bodyPr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fr-FR">
                <a:solidFill>
                  <a:prstClr val="black"/>
                </a:solidFill>
              </a:rPr>
              <a:t>Titre de la présentation</a:t>
            </a:r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45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46542" y="6430762"/>
            <a:ext cx="307258" cy="365125"/>
          </a:xfrm>
        </p:spPr>
        <p:txBody>
          <a:bodyPr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7590C25-3C2D-40D7-9CB5-90AD7B210833}" type="slidenum">
              <a:rPr lang="fr-FR" smtClean="0">
                <a:solidFill>
                  <a:prstClr val="black"/>
                </a:solidFill>
              </a:rPr>
              <a:pPr/>
              <a:t>‹N°›</a:t>
            </a:fld>
            <a:endParaRPr lang="fr-FR" dirty="0">
              <a:solidFill>
                <a:prstClr val="black"/>
              </a:solidFill>
            </a:endParaRPr>
          </a:p>
        </p:txBody>
      </p:sp>
      <p:cxnSp>
        <p:nvCxnSpPr>
          <p:cNvPr id="46" name="Connecteur droit 45"/>
          <p:cNvCxnSpPr/>
          <p:nvPr userDrawn="1"/>
        </p:nvCxnSpPr>
        <p:spPr>
          <a:xfrm>
            <a:off x="10948991" y="6540696"/>
            <a:ext cx="0" cy="145257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 userDrawn="1"/>
        </p:nvSpPr>
        <p:spPr>
          <a:xfrm>
            <a:off x="0" y="6368649"/>
            <a:ext cx="12192000" cy="489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pic>
        <p:nvPicPr>
          <p:cNvPr id="48" name="Image 4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51" y="6455031"/>
            <a:ext cx="1388932" cy="336624"/>
          </a:xfrm>
          <a:prstGeom prst="rect">
            <a:avLst/>
          </a:prstGeom>
        </p:spPr>
      </p:pic>
      <p:sp>
        <p:nvSpPr>
          <p:cNvPr id="17" name="Shape 40"/>
          <p:cNvSpPr/>
          <p:nvPr userDrawn="1"/>
        </p:nvSpPr>
        <p:spPr>
          <a:xfrm>
            <a:off x="0" y="0"/>
            <a:ext cx="12192000" cy="204921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8471851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 - Titre et contenu -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0"/>
          <p:cNvSpPr/>
          <p:nvPr userDrawn="1"/>
        </p:nvSpPr>
        <p:spPr>
          <a:xfrm>
            <a:off x="0" y="0"/>
            <a:ext cx="12192000" cy="204921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838200" y="360000"/>
            <a:ext cx="10515600" cy="5040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6" name="Shape 40"/>
          <p:cNvSpPr/>
          <p:nvPr userDrawn="1"/>
        </p:nvSpPr>
        <p:spPr>
          <a:xfrm>
            <a:off x="838200" y="1251318"/>
            <a:ext cx="595035" cy="61757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1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0" y="6368650"/>
            <a:ext cx="12192000" cy="489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430761"/>
            <a:ext cx="1616046" cy="365125"/>
          </a:xfrm>
        </p:spPr>
        <p:txBody>
          <a:bodyPr/>
          <a:lstStyle>
            <a:lvl1pPr>
              <a:defRPr sz="1200">
                <a:solidFill>
                  <a:schemeClr val="accent6"/>
                </a:solidFill>
              </a:defRPr>
            </a:lvl1pPr>
          </a:lstStyle>
          <a:p>
            <a:fld id="{40CFC29B-6E40-4377-A05B-647CED4C9B74}" type="datetime1">
              <a:rPr lang="fr-FR" smtClean="0">
                <a:solidFill>
                  <a:srgbClr val="FFFFFF"/>
                </a:solidFill>
              </a:rPr>
              <a:pPr/>
              <a:t>18/09/2020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7323123" y="6430762"/>
            <a:ext cx="3531690" cy="365125"/>
          </a:xfrm>
        </p:spPr>
        <p:txBody>
          <a:bodyPr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fr-FR">
                <a:solidFill>
                  <a:srgbClr val="FFFFFF"/>
                </a:solidFill>
              </a:rPr>
              <a:t>Titre de la présentation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46542" y="6430762"/>
            <a:ext cx="307258" cy="365125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fld id="{87590C25-3C2D-40D7-9CB5-90AD7B210833}" type="slidenum">
              <a:rPr lang="fr-FR" smtClean="0">
                <a:solidFill>
                  <a:srgbClr val="FFFFFF"/>
                </a:solidFill>
              </a:rPr>
              <a:pPr/>
              <a:t>‹N°›</a:t>
            </a:fld>
            <a:endParaRPr lang="fr-FR" dirty="0">
              <a:solidFill>
                <a:srgbClr val="FFFFFF"/>
              </a:solidFill>
            </a:endParaRPr>
          </a:p>
        </p:txBody>
      </p:sp>
      <p:cxnSp>
        <p:nvCxnSpPr>
          <p:cNvPr id="22" name="Connecteur droit 21"/>
          <p:cNvCxnSpPr/>
          <p:nvPr userDrawn="1"/>
        </p:nvCxnSpPr>
        <p:spPr>
          <a:xfrm>
            <a:off x="10948991" y="6540696"/>
            <a:ext cx="0" cy="145257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ce réservé du texte 13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864000"/>
            <a:ext cx="10515600" cy="360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sp>
        <p:nvSpPr>
          <p:cNvPr id="20" name="Espace réservé du contenu 13"/>
          <p:cNvSpPr>
            <a:spLocks noGrp="1"/>
          </p:cNvSpPr>
          <p:nvPr>
            <p:ph sz="quarter" idx="14"/>
          </p:nvPr>
        </p:nvSpPr>
        <p:spPr>
          <a:xfrm>
            <a:off x="838200" y="1624013"/>
            <a:ext cx="10515600" cy="443547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 marL="914400" indent="-457200">
              <a:buSzPct val="60000"/>
              <a:buFontTx/>
              <a:buBlip>
                <a:blip r:embed="rId2"/>
              </a:buBlip>
              <a:defRPr>
                <a:solidFill>
                  <a:schemeClr val="tx2"/>
                </a:solidFill>
              </a:defRPr>
            </a:lvl2pPr>
            <a:lvl3pPr marL="1257300" indent="-342900">
              <a:buFontTx/>
              <a:buBlip>
                <a:blip r:embed="rId3"/>
              </a:buBlip>
              <a:defRPr>
                <a:solidFill>
                  <a:schemeClr val="tx2"/>
                </a:solidFill>
              </a:defRPr>
            </a:lvl3pPr>
            <a:lvl4pPr marL="1600200" indent="-228600">
              <a:buFontTx/>
              <a:buBlip>
                <a:blip r:embed="rId4"/>
              </a:buBlip>
              <a:defRPr>
                <a:solidFill>
                  <a:schemeClr val="tx2"/>
                </a:solidFill>
              </a:defRPr>
            </a:lvl4pPr>
            <a:lvl5pPr marL="2057400" indent="-228600">
              <a:buSzPct val="100000"/>
              <a:buFont typeface="Wingdings" charset="2"/>
              <a:buChar char="§"/>
              <a:defRPr>
                <a:solidFill>
                  <a:schemeClr val="tx2"/>
                </a:solidFill>
              </a:defRPr>
            </a:lvl5pPr>
            <a:lvl6pPr>
              <a:defRPr baseline="0">
                <a:solidFill>
                  <a:schemeClr val="tx2"/>
                </a:solidFill>
              </a:defRPr>
            </a:lvl6pPr>
            <a:lvl7pPr>
              <a:defRPr baseline="0"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 marL="3886200" indent="-228600">
              <a:buFont typeface="Wingdings" charset="2"/>
              <a:buChar char="§"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53833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803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 - 2 colonnes -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40"/>
          <p:cNvSpPr/>
          <p:nvPr userDrawn="1"/>
        </p:nvSpPr>
        <p:spPr>
          <a:xfrm>
            <a:off x="0" y="0"/>
            <a:ext cx="12192000" cy="204921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838200" y="360000"/>
            <a:ext cx="10515600" cy="5040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0" y="6368650"/>
            <a:ext cx="12192000" cy="489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433595" y="6430762"/>
            <a:ext cx="1616046" cy="365125"/>
          </a:xfrm>
        </p:spPr>
        <p:txBody>
          <a:bodyPr/>
          <a:lstStyle>
            <a:lvl1pPr>
              <a:defRPr sz="900">
                <a:solidFill>
                  <a:schemeClr val="accent6"/>
                </a:solidFill>
              </a:defRPr>
            </a:lvl1pPr>
          </a:lstStyle>
          <a:p>
            <a:fld id="{64819073-65DE-463F-A199-B0D003C192EE}" type="datetime1">
              <a:rPr lang="fr-FR" smtClean="0">
                <a:solidFill>
                  <a:srgbClr val="FFFFFF"/>
                </a:solidFill>
              </a:rPr>
              <a:pPr/>
              <a:t>18/09/2020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7323123" y="6430762"/>
            <a:ext cx="3531690" cy="365125"/>
          </a:xfrm>
        </p:spPr>
        <p:txBody>
          <a:bodyPr/>
          <a:lstStyle>
            <a:lvl1pPr algn="r">
              <a:defRPr sz="900">
                <a:solidFill>
                  <a:schemeClr val="accent6"/>
                </a:solidFill>
              </a:defRPr>
            </a:lvl1pPr>
          </a:lstStyle>
          <a:p>
            <a:r>
              <a:rPr lang="fr-FR">
                <a:solidFill>
                  <a:srgbClr val="FFFFFF"/>
                </a:solidFill>
              </a:rPr>
              <a:t>Titre de la présentation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046542" y="6430762"/>
            <a:ext cx="307258" cy="365125"/>
          </a:xfrm>
        </p:spPr>
        <p:txBody>
          <a:bodyPr/>
          <a:lstStyle>
            <a:lvl1pPr algn="l">
              <a:defRPr sz="900">
                <a:solidFill>
                  <a:schemeClr val="accent6"/>
                </a:solidFill>
              </a:defRPr>
            </a:lvl1pPr>
          </a:lstStyle>
          <a:p>
            <a:fld id="{87590C25-3C2D-40D7-9CB5-90AD7B210833}" type="slidenum">
              <a:rPr lang="fr-FR" smtClean="0">
                <a:solidFill>
                  <a:srgbClr val="FFFFFF"/>
                </a:solidFill>
              </a:rPr>
              <a:pPr/>
              <a:t>‹N°›</a:t>
            </a:fld>
            <a:endParaRPr lang="fr-FR" dirty="0">
              <a:solidFill>
                <a:srgbClr val="FFFFFF"/>
              </a:solidFill>
            </a:endParaRPr>
          </a:p>
        </p:txBody>
      </p:sp>
      <p:cxnSp>
        <p:nvCxnSpPr>
          <p:cNvPr id="22" name="Connecteur droit 21"/>
          <p:cNvCxnSpPr/>
          <p:nvPr userDrawn="1"/>
        </p:nvCxnSpPr>
        <p:spPr>
          <a:xfrm>
            <a:off x="10948991" y="6540696"/>
            <a:ext cx="0" cy="145257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asted-image.pdf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817550" y="6534479"/>
            <a:ext cx="1210283" cy="180537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Espace réservé du texte 13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864000"/>
            <a:ext cx="10515600" cy="360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dirty="0"/>
              <a:t>MODIFIEZ LES STYLES DU TEXTE DU MASQUE</a:t>
            </a:r>
          </a:p>
        </p:txBody>
      </p:sp>
      <p:sp>
        <p:nvSpPr>
          <p:cNvPr id="15" name="Shape 40"/>
          <p:cNvSpPr/>
          <p:nvPr userDrawn="1"/>
        </p:nvSpPr>
        <p:spPr>
          <a:xfrm>
            <a:off x="838200" y="1251318"/>
            <a:ext cx="595035" cy="61757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1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19" name="Shape 40"/>
          <p:cNvSpPr/>
          <p:nvPr userDrawn="1"/>
        </p:nvSpPr>
        <p:spPr>
          <a:xfrm>
            <a:off x="6194612" y="1251318"/>
            <a:ext cx="595035" cy="61757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25" name="Espace réservé du contenu 13"/>
          <p:cNvSpPr>
            <a:spLocks noGrp="1"/>
          </p:cNvSpPr>
          <p:nvPr>
            <p:ph sz="quarter" idx="15"/>
          </p:nvPr>
        </p:nvSpPr>
        <p:spPr>
          <a:xfrm>
            <a:off x="838200" y="1624013"/>
            <a:ext cx="5159188" cy="443547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 marL="914400" indent="-457200">
              <a:buSzPct val="60000"/>
              <a:buFontTx/>
              <a:buBlip>
                <a:blip r:embed="rId3"/>
              </a:buBlip>
              <a:defRPr>
                <a:solidFill>
                  <a:schemeClr val="tx2"/>
                </a:solidFill>
              </a:defRPr>
            </a:lvl2pPr>
            <a:lvl3pPr marL="1257300" indent="-342900">
              <a:buFontTx/>
              <a:buBlip>
                <a:blip r:embed="rId4"/>
              </a:buBlip>
              <a:defRPr>
                <a:solidFill>
                  <a:schemeClr val="tx2"/>
                </a:solidFill>
              </a:defRPr>
            </a:lvl3pPr>
            <a:lvl4pPr marL="1600200" indent="-228600">
              <a:buFontTx/>
              <a:buBlip>
                <a:blip r:embed="rId5"/>
              </a:buBlip>
              <a:defRPr>
                <a:solidFill>
                  <a:schemeClr val="tx2"/>
                </a:solidFill>
              </a:defRPr>
            </a:lvl4pPr>
            <a:lvl5pPr marL="2057400" indent="-228600">
              <a:buSzPct val="100000"/>
              <a:buFont typeface="Wingdings" charset="2"/>
              <a:buChar char="§"/>
              <a:defRPr>
                <a:solidFill>
                  <a:schemeClr val="tx2"/>
                </a:solidFill>
              </a:defRPr>
            </a:lvl5pPr>
            <a:lvl6pPr>
              <a:defRPr baseline="0">
                <a:solidFill>
                  <a:schemeClr val="tx2"/>
                </a:solidFill>
              </a:defRPr>
            </a:lvl6pPr>
            <a:lvl7pPr>
              <a:defRPr baseline="0"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 marL="3886200" indent="-228600">
              <a:buFont typeface="Wingdings" charset="2"/>
              <a:buChar char="§"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26" name="Espace réservé du contenu 13"/>
          <p:cNvSpPr>
            <a:spLocks noGrp="1"/>
          </p:cNvSpPr>
          <p:nvPr>
            <p:ph sz="quarter" idx="16"/>
          </p:nvPr>
        </p:nvSpPr>
        <p:spPr>
          <a:xfrm>
            <a:off x="6194612" y="1624013"/>
            <a:ext cx="5159188" cy="443547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 marL="914400" indent="-457200">
              <a:buSzPct val="60000"/>
              <a:buFontTx/>
              <a:buBlip>
                <a:blip r:embed="rId3"/>
              </a:buBlip>
              <a:defRPr>
                <a:solidFill>
                  <a:schemeClr val="tx2"/>
                </a:solidFill>
              </a:defRPr>
            </a:lvl2pPr>
            <a:lvl3pPr marL="1257300" indent="-342900">
              <a:buFontTx/>
              <a:buBlip>
                <a:blip r:embed="rId4"/>
              </a:buBlip>
              <a:defRPr>
                <a:solidFill>
                  <a:schemeClr val="tx2"/>
                </a:solidFill>
              </a:defRPr>
            </a:lvl3pPr>
            <a:lvl4pPr marL="1600200" indent="-228600">
              <a:buFontTx/>
              <a:buBlip>
                <a:blip r:embed="rId5"/>
              </a:buBlip>
              <a:defRPr>
                <a:solidFill>
                  <a:schemeClr val="tx2"/>
                </a:solidFill>
              </a:defRPr>
            </a:lvl4pPr>
            <a:lvl5pPr marL="2057400" indent="-228600">
              <a:buSzPct val="100000"/>
              <a:buFont typeface="Wingdings" charset="2"/>
              <a:buChar char="§"/>
              <a:defRPr>
                <a:solidFill>
                  <a:schemeClr val="tx2"/>
                </a:solidFill>
              </a:defRPr>
            </a:lvl5pPr>
            <a:lvl6pPr>
              <a:defRPr baseline="0">
                <a:solidFill>
                  <a:schemeClr val="tx2"/>
                </a:solidFill>
              </a:defRPr>
            </a:lvl6pPr>
            <a:lvl7pPr>
              <a:defRPr baseline="0"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 marL="3886200" indent="-228600">
              <a:buFont typeface="Wingdings" charset="2"/>
              <a:buChar char="§"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18080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71A8F-60B6-467B-927D-17A28447D2A5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18/09/2020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prstClr val="black">
                    <a:tint val="75000"/>
                  </a:prstClr>
                </a:solidFill>
              </a:rPr>
              <a:t>Titre de la présentation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0C25-3C2D-40D7-9CB5-90AD7B210833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633082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FC305-94AC-494B-8A0A-8382856E6924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18/09/2020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prstClr val="black">
                    <a:tint val="75000"/>
                  </a:prstClr>
                </a:solidFill>
              </a:rPr>
              <a:t>Titre de la présentation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0C25-3C2D-40D7-9CB5-90AD7B210833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08152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358896"/>
          </a:xfrm>
          <a:prstGeom prst="rect">
            <a:avLst/>
          </a:prstGeom>
        </p:spPr>
      </p:pic>
      <p:pic>
        <p:nvPicPr>
          <p:cNvPr id="10" name="pasted-image.pdf"/>
          <p:cNvPicPr/>
          <p:nvPr userDrawn="1"/>
        </p:nvPicPr>
        <p:blipFill>
          <a:blip r:embed="rId3"/>
          <a:stretch>
            <a:fillRect/>
          </a:stretch>
        </p:blipFill>
        <p:spPr>
          <a:xfrm>
            <a:off x="5354832" y="6335996"/>
            <a:ext cx="1482337" cy="22111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433595" y="3566779"/>
            <a:ext cx="9144000" cy="16984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433595" y="5265217"/>
            <a:ext cx="9144000" cy="282144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fr-FR" dirty="0"/>
          </a:p>
        </p:txBody>
      </p:sp>
      <p:sp>
        <p:nvSpPr>
          <p:cNvPr id="9" name="Shape 40"/>
          <p:cNvSpPr/>
          <p:nvPr userDrawn="1"/>
        </p:nvSpPr>
        <p:spPr>
          <a:xfrm>
            <a:off x="0" y="3153975"/>
            <a:ext cx="12192000" cy="204921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119367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4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2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26" Type="http://schemas.openxmlformats.org/officeDocument/2006/relationships/slideLayout" Target="../slideLayouts/slideLayout69.xml"/><Relationship Id="rId39" Type="http://schemas.openxmlformats.org/officeDocument/2006/relationships/slideLayout" Target="../slideLayouts/slideLayout82.xml"/><Relationship Id="rId21" Type="http://schemas.openxmlformats.org/officeDocument/2006/relationships/slideLayout" Target="../slideLayouts/slideLayout64.xml"/><Relationship Id="rId34" Type="http://schemas.openxmlformats.org/officeDocument/2006/relationships/slideLayout" Target="../slideLayouts/slideLayout77.xml"/><Relationship Id="rId42" Type="http://schemas.openxmlformats.org/officeDocument/2006/relationships/slideLayout" Target="../slideLayouts/slideLayout85.xml"/><Relationship Id="rId47" Type="http://schemas.openxmlformats.org/officeDocument/2006/relationships/image" Target="../media/image3.png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72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67.xml"/><Relationship Id="rId32" Type="http://schemas.openxmlformats.org/officeDocument/2006/relationships/slideLayout" Target="../slideLayouts/slideLayout75.xml"/><Relationship Id="rId37" Type="http://schemas.openxmlformats.org/officeDocument/2006/relationships/slideLayout" Target="../slideLayouts/slideLayout80.xml"/><Relationship Id="rId40" Type="http://schemas.openxmlformats.org/officeDocument/2006/relationships/slideLayout" Target="../slideLayouts/slideLayout83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6.xml"/><Relationship Id="rId28" Type="http://schemas.openxmlformats.org/officeDocument/2006/relationships/slideLayout" Target="../slideLayouts/slideLayout71.xml"/><Relationship Id="rId36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31" Type="http://schemas.openxmlformats.org/officeDocument/2006/relationships/slideLayout" Target="../slideLayouts/slideLayout74.xml"/><Relationship Id="rId44" Type="http://schemas.openxmlformats.org/officeDocument/2006/relationships/theme" Target="../theme/theme2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70.xml"/><Relationship Id="rId30" Type="http://schemas.openxmlformats.org/officeDocument/2006/relationships/slideLayout" Target="../slideLayouts/slideLayout73.xml"/><Relationship Id="rId35" Type="http://schemas.openxmlformats.org/officeDocument/2006/relationships/slideLayout" Target="../slideLayouts/slideLayout78.xml"/><Relationship Id="rId43" Type="http://schemas.openxmlformats.org/officeDocument/2006/relationships/slideLayout" Target="../slideLayouts/slideLayout86.xml"/><Relationship Id="rId48" Type="http://schemas.openxmlformats.org/officeDocument/2006/relationships/image" Target="../media/image4.png"/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8.xml"/><Relationship Id="rId33" Type="http://schemas.openxmlformats.org/officeDocument/2006/relationships/slideLayout" Target="../slideLayouts/slideLayout76.xml"/><Relationship Id="rId38" Type="http://schemas.openxmlformats.org/officeDocument/2006/relationships/slideLayout" Target="../slideLayouts/slideLayout81.xml"/><Relationship Id="rId46" Type="http://schemas.openxmlformats.org/officeDocument/2006/relationships/image" Target="../media/image2.png"/><Relationship Id="rId20" Type="http://schemas.openxmlformats.org/officeDocument/2006/relationships/slideLayout" Target="../slideLayouts/slideLayout63.xml"/><Relationship Id="rId41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FA748-7AF1-4130-B218-98BBEF0693F4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18/09/2020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>
                <a:solidFill>
                  <a:prstClr val="black">
                    <a:tint val="75000"/>
                  </a:prstClr>
                </a:solidFill>
              </a:rPr>
              <a:t>Titre de la présentation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590C25-3C2D-40D7-9CB5-90AD7B210833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326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100000"/>
        </a:lnSpc>
        <a:spcBef>
          <a:spcPts val="1000"/>
        </a:spcBef>
        <a:buSzPct val="60000"/>
        <a:buFontTx/>
        <a:buBlip>
          <a:blip r:embed="rId45"/>
        </a:buBlip>
        <a:defRPr sz="2800" b="1" kern="1200">
          <a:solidFill>
            <a:schemeClr val="accent6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lnSpc>
          <a:spcPct val="100000"/>
        </a:lnSpc>
        <a:spcBef>
          <a:spcPts val="500"/>
        </a:spcBef>
        <a:buSzPct val="60000"/>
        <a:buFontTx/>
        <a:buBlip>
          <a:blip r:embed="rId46"/>
        </a:buBlip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100000"/>
        </a:lnSpc>
        <a:spcBef>
          <a:spcPts val="500"/>
        </a:spcBef>
        <a:buSzPct val="60000"/>
        <a:buFontTx/>
        <a:buBlip>
          <a:blip r:embed="rId47"/>
        </a:buBlip>
        <a:defRPr sz="24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60000"/>
        <a:buFontTx/>
        <a:buBlip>
          <a:blip r:embed="rId48"/>
        </a:buBlip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100000"/>
        <a:buFont typeface="Wingdings" charset="2"/>
        <a:buChar char="§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Wingdings" charset="2"/>
        <a:buChar char="§"/>
        <a:defRPr sz="1600" kern="1200">
          <a:solidFill>
            <a:schemeClr val="accent6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Wingdings" charset="2"/>
        <a:buChar char="§"/>
        <a:defRPr sz="1600" kern="1200" baseline="0">
          <a:solidFill>
            <a:schemeClr val="accent6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1400" kern="1200">
          <a:solidFill>
            <a:schemeClr val="accent6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1400" kern="1200">
          <a:solidFill>
            <a:schemeClr val="accent6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  <a:p>
            <a:pPr lvl="6"/>
            <a:r>
              <a:rPr lang="fr-FR" dirty="0"/>
              <a:t>Septième niveau</a:t>
            </a:r>
          </a:p>
          <a:p>
            <a:pPr lvl="7"/>
            <a:r>
              <a:rPr lang="fr-FR" dirty="0"/>
              <a:t>Huitième niveau</a:t>
            </a:r>
          </a:p>
          <a:p>
            <a:pPr lvl="8"/>
            <a:r>
              <a:rPr lang="fr-FR" dirty="0"/>
              <a:t>Neuvième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FA748-7AF1-4130-B218-98BBEF0693F4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18/09/2020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>
                <a:solidFill>
                  <a:prstClr val="black">
                    <a:tint val="75000"/>
                  </a:prstClr>
                </a:solidFill>
              </a:rPr>
              <a:t>Titre de la présentation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590C25-3C2D-40D7-9CB5-90AD7B210833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423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  <p:sldLayoutId id="2147483727" r:id="rId21"/>
    <p:sldLayoutId id="2147483728" r:id="rId22"/>
    <p:sldLayoutId id="2147483729" r:id="rId23"/>
    <p:sldLayoutId id="2147483730" r:id="rId24"/>
    <p:sldLayoutId id="2147483731" r:id="rId25"/>
    <p:sldLayoutId id="2147483732" r:id="rId26"/>
    <p:sldLayoutId id="2147483733" r:id="rId27"/>
    <p:sldLayoutId id="2147483734" r:id="rId28"/>
    <p:sldLayoutId id="2147483735" r:id="rId29"/>
    <p:sldLayoutId id="2147483736" r:id="rId30"/>
    <p:sldLayoutId id="2147483737" r:id="rId31"/>
    <p:sldLayoutId id="2147483738" r:id="rId32"/>
    <p:sldLayoutId id="2147483739" r:id="rId33"/>
    <p:sldLayoutId id="2147483740" r:id="rId34"/>
    <p:sldLayoutId id="2147483741" r:id="rId35"/>
    <p:sldLayoutId id="2147483742" r:id="rId36"/>
    <p:sldLayoutId id="2147483743" r:id="rId37"/>
    <p:sldLayoutId id="2147483744" r:id="rId38"/>
    <p:sldLayoutId id="2147483745" r:id="rId39"/>
    <p:sldLayoutId id="2147483746" r:id="rId40"/>
    <p:sldLayoutId id="2147483747" r:id="rId41"/>
    <p:sldLayoutId id="2147483748" r:id="rId42"/>
    <p:sldLayoutId id="2147483749" r:id="rId43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100000"/>
        </a:lnSpc>
        <a:spcBef>
          <a:spcPts val="1000"/>
        </a:spcBef>
        <a:buSzPct val="60000"/>
        <a:buFontTx/>
        <a:buBlip>
          <a:blip r:embed="rId45"/>
        </a:buBlip>
        <a:defRPr sz="2800" b="1" kern="1200">
          <a:solidFill>
            <a:schemeClr val="accent6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lnSpc>
          <a:spcPct val="100000"/>
        </a:lnSpc>
        <a:spcBef>
          <a:spcPts val="500"/>
        </a:spcBef>
        <a:buSzPct val="60000"/>
        <a:buFontTx/>
        <a:buBlip>
          <a:blip r:embed="rId46"/>
        </a:buBlip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100000"/>
        </a:lnSpc>
        <a:spcBef>
          <a:spcPts val="500"/>
        </a:spcBef>
        <a:buSzPct val="60000"/>
        <a:buFontTx/>
        <a:buBlip>
          <a:blip r:embed="rId47"/>
        </a:buBlip>
        <a:defRPr sz="24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60000"/>
        <a:buFontTx/>
        <a:buBlip>
          <a:blip r:embed="rId48"/>
        </a:buBlip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100000"/>
        <a:buFont typeface="Wingdings" charset="2"/>
        <a:buChar char="§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Wingdings" charset="2"/>
        <a:buChar char="§"/>
        <a:defRPr sz="1600" kern="1200">
          <a:solidFill>
            <a:schemeClr val="accent6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Wingdings" charset="2"/>
        <a:buChar char="§"/>
        <a:defRPr sz="1600" kern="1200" baseline="0">
          <a:solidFill>
            <a:schemeClr val="accent6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1400" kern="1200">
          <a:solidFill>
            <a:schemeClr val="accent6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1400" kern="1200">
          <a:solidFill>
            <a:schemeClr val="accent6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32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comments" Target="../comments/comment1.xml"/><Relationship Id="rId4" Type="http://schemas.openxmlformats.org/officeDocument/2006/relationships/image" Target="../media/image2.png"/><Relationship Id="rId9" Type="http://schemas.openxmlformats.org/officeDocument/2006/relationships/image" Target="../media/image3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3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9.jpeg"/><Relationship Id="rId7" Type="http://schemas.openxmlformats.org/officeDocument/2006/relationships/image" Target="../media/image40.jpe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4.png"/><Relationship Id="rId11" Type="http://schemas.openxmlformats.org/officeDocument/2006/relationships/image" Target="../media/image44.png"/><Relationship Id="rId5" Type="http://schemas.openxmlformats.org/officeDocument/2006/relationships/image" Target="../media/image3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2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0.jpe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3" Type="http://schemas.openxmlformats.org/officeDocument/2006/relationships/image" Target="../media/image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54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jpeg"/><Relationship Id="rId3" Type="http://schemas.openxmlformats.org/officeDocument/2006/relationships/image" Target="../media/image2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57.jpeg"/><Relationship Id="rId11" Type="http://schemas.openxmlformats.org/officeDocument/2006/relationships/image" Target="../media/image62.PNG"/><Relationship Id="rId5" Type="http://schemas.openxmlformats.org/officeDocument/2006/relationships/image" Target="../media/image4.png"/><Relationship Id="rId10" Type="http://schemas.openxmlformats.org/officeDocument/2006/relationships/image" Target="../media/image61.png"/><Relationship Id="rId4" Type="http://schemas.openxmlformats.org/officeDocument/2006/relationships/image" Target="../media/image3.png"/><Relationship Id="rId9" Type="http://schemas.openxmlformats.org/officeDocument/2006/relationships/image" Target="../media/image60.PNG"/><Relationship Id="rId14" Type="http://schemas.openxmlformats.org/officeDocument/2006/relationships/image" Target="../media/image6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: coins arrondis 4">
            <a:extLst>
              <a:ext uri="{FF2B5EF4-FFF2-40B4-BE49-F238E27FC236}">
                <a16:creationId xmlns:a16="http://schemas.microsoft.com/office/drawing/2014/main" id="{55EA0964-7D1B-408D-9104-EDA05C00457B}"/>
              </a:ext>
            </a:extLst>
          </p:cNvPr>
          <p:cNvSpPr/>
          <p:nvPr/>
        </p:nvSpPr>
        <p:spPr>
          <a:xfrm>
            <a:off x="2786146" y="2080985"/>
            <a:ext cx="6705600" cy="129278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191919"/>
              </a:solidFill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87C9E0E-EDEE-4577-BC54-0D64076E5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8397" y="496113"/>
            <a:ext cx="2407749" cy="58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9"/>
          <p:cNvSpPr txBox="1"/>
          <p:nvPr/>
        </p:nvSpPr>
        <p:spPr>
          <a:xfrm>
            <a:off x="8192743" y="4477353"/>
            <a:ext cx="27899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defTabSz="914319">
              <a:defRPr sz="1400" b="1">
                <a:solidFill>
                  <a:prstClr val="black"/>
                </a:solidFill>
                <a:latin typeface="Century" panose="02040604050505020304" pitchFamily="18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fr-FR" dirty="0"/>
              <a:t>	Soutenu par:</a:t>
            </a:r>
          </a:p>
          <a:p>
            <a:pPr marL="285750" indent="-285750">
              <a:lnSpc>
                <a:spcPct val="150000"/>
              </a:lnSpc>
              <a:buClr>
                <a:srgbClr val="EF3611"/>
              </a:buClr>
              <a:buFont typeface="Wingdings" panose="05000000000000000000" pitchFamily="2" charset="2"/>
              <a:buChar char="§"/>
            </a:pPr>
            <a:r>
              <a:rPr lang="fr-FR" b="0" dirty="0">
                <a:solidFill>
                  <a:schemeClr val="bg1"/>
                </a:solidFill>
              </a:rPr>
              <a:t>Mahmoudi Mohammed</a:t>
            </a:r>
          </a:p>
          <a:p>
            <a:endParaRPr lang="fr-FR" b="0" dirty="0"/>
          </a:p>
        </p:txBody>
      </p:sp>
      <p:sp>
        <p:nvSpPr>
          <p:cNvPr id="14" name="TextBox 60"/>
          <p:cNvSpPr txBox="1"/>
          <p:nvPr/>
        </p:nvSpPr>
        <p:spPr>
          <a:xfrm>
            <a:off x="4181008" y="6249074"/>
            <a:ext cx="3915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19"/>
            <a:r>
              <a:rPr lang="fr-FR" dirty="0">
                <a:solidFill>
                  <a:srgbClr val="D48B6E"/>
                </a:solidFill>
                <a:latin typeface="Calibri (En-têtes)"/>
              </a:rPr>
              <a:t>Année universitaire 2019-2020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92E174AB-885F-4C08-BDED-313AC872493D}"/>
              </a:ext>
            </a:extLst>
          </p:cNvPr>
          <p:cNvSpPr txBox="1">
            <a:spLocks/>
          </p:cNvSpPr>
          <p:nvPr/>
        </p:nvSpPr>
        <p:spPr>
          <a:xfrm>
            <a:off x="2882120" y="2174528"/>
            <a:ext cx="6705600" cy="70840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2400" b="1" dirty="0">
              <a:solidFill>
                <a:srgbClr val="FF0000"/>
              </a:solidFill>
            </a:endParaRPr>
          </a:p>
          <a:p>
            <a:pPr algn="ctr"/>
            <a:r>
              <a:rPr lang="fr-FR" sz="2000" b="1" dirty="0">
                <a:solidFill>
                  <a:srgbClr val="FF0000"/>
                </a:solidFill>
              </a:rPr>
              <a:t>Mise en place d'une solution de vérification et d'anonymisation des données sensibles dans la plateforme STO2</a:t>
            </a:r>
            <a:endParaRPr lang="fr-FR" sz="2000" dirty="0">
              <a:solidFill>
                <a:srgbClr val="FF0000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4870670" y="3528987"/>
            <a:ext cx="4193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>
                    <a:lumMod val="90000"/>
                    <a:lumOff val="10000"/>
                  </a:schemeClr>
                </a:solidFill>
                <a:latin typeface="Century" panose="02040604050505020304" pitchFamily="18" charset="0"/>
              </a:rPr>
              <a:t>Soutenu le  15/09/2020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2636646" y="374946"/>
            <a:ext cx="65972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19">
              <a:defRPr/>
            </a:pPr>
            <a:r>
              <a:rPr lang="fr-FR" sz="2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Ecole Marocaine des Sciences de l’Ingénieur</a:t>
            </a:r>
          </a:p>
          <a:p>
            <a:pPr algn="ctr" defTabSz="914319">
              <a:defRPr/>
            </a:pPr>
            <a:r>
              <a:rPr lang="fr-FR" sz="2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Ingénierie Informatique et Réseaux</a:t>
            </a:r>
          </a:p>
          <a:p>
            <a:pPr algn="ctr" defTabSz="914319">
              <a:defRPr/>
            </a:pPr>
            <a:endParaRPr lang="fr-FR" sz="2000" kern="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</a:endParaRPr>
          </a:p>
        </p:txBody>
      </p:sp>
      <p:sp>
        <p:nvSpPr>
          <p:cNvPr id="16" name="TextBox 12"/>
          <p:cNvSpPr txBox="1"/>
          <p:nvPr/>
        </p:nvSpPr>
        <p:spPr>
          <a:xfrm>
            <a:off x="5379803" y="4426308"/>
            <a:ext cx="5019962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19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dirty="0">
                <a:solidFill>
                  <a:prstClr val="black"/>
                </a:solidFill>
                <a:latin typeface="Century" panose="02040604050505020304" pitchFamily="18" charset="0"/>
              </a:rPr>
              <a:t>Membres de jury:</a:t>
            </a:r>
          </a:p>
          <a:p>
            <a:pPr lvl="0" defTabSz="914319"/>
            <a:endParaRPr kumimoji="0" lang="fr-FR" sz="20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19" name="TextBox 12"/>
          <p:cNvSpPr txBox="1"/>
          <p:nvPr/>
        </p:nvSpPr>
        <p:spPr>
          <a:xfrm>
            <a:off x="276165" y="4477353"/>
            <a:ext cx="501996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319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dirty="0">
                <a:solidFill>
                  <a:prstClr val="black"/>
                </a:solidFill>
                <a:latin typeface="Century" panose="02040604050505020304" pitchFamily="18" charset="0"/>
              </a:rPr>
              <a:t>Encadré par:</a:t>
            </a:r>
          </a:p>
          <a:p>
            <a:pPr marL="285750" indent="-285750" defTabSz="914319">
              <a:lnSpc>
                <a:spcPct val="150000"/>
              </a:lnSpc>
              <a:buClr>
                <a:srgbClr val="EF3611"/>
              </a:buClr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1"/>
                </a:solidFill>
                <a:latin typeface="Century" panose="02040604050505020304" pitchFamily="18" charset="0"/>
              </a:rPr>
              <a:t>Mr. </a:t>
            </a:r>
            <a:r>
              <a:rPr lang="fr-FR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Bousmah</a:t>
            </a:r>
            <a:r>
              <a:rPr lang="fr-FR" sz="1400" dirty="0">
                <a:solidFill>
                  <a:schemeClr val="bg1"/>
                </a:solidFill>
                <a:latin typeface="Century" panose="02040604050505020304" pitchFamily="18" charset="0"/>
              </a:rPr>
              <a:t>(EMSI) (Encadrant académique)</a:t>
            </a:r>
          </a:p>
          <a:p>
            <a:pPr marL="285750" indent="-285750" defTabSz="914319">
              <a:lnSpc>
                <a:spcPct val="150000"/>
              </a:lnSpc>
              <a:buClr>
                <a:srgbClr val="EF3611"/>
              </a:buClr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1"/>
                </a:solidFill>
                <a:latin typeface="Century" panose="02040604050505020304" pitchFamily="18" charset="0"/>
              </a:rPr>
              <a:t>Mr. </a:t>
            </a:r>
            <a:r>
              <a:rPr lang="fr-FR" sz="1400" dirty="0" err="1">
                <a:solidFill>
                  <a:schemeClr val="bg1"/>
                </a:solidFill>
                <a:latin typeface="Century" panose="02040604050505020304" pitchFamily="18" charset="0"/>
              </a:rPr>
              <a:t>Echchiakhi</a:t>
            </a:r>
            <a:r>
              <a:rPr lang="fr-FR" sz="1400" dirty="0">
                <a:solidFill>
                  <a:schemeClr val="bg1"/>
                </a:solidFill>
                <a:latin typeface="Century" panose="02040604050505020304" pitchFamily="18" charset="0"/>
              </a:rPr>
              <a:t>(Encadrant de stage) </a:t>
            </a:r>
          </a:p>
          <a:p>
            <a:pPr marL="285750" lvl="0" indent="-285750" defTabSz="914319">
              <a:lnSpc>
                <a:spcPct val="150000"/>
              </a:lnSpc>
              <a:buClr>
                <a:srgbClr val="EF3611"/>
              </a:buClr>
              <a:buFont typeface="Wingdings" panose="05000000000000000000" pitchFamily="2" charset="2"/>
              <a:buChar char="§"/>
            </a:pPr>
            <a:endParaRPr lang="fr-FR" sz="1400" dirty="0">
              <a:solidFill>
                <a:schemeClr val="bg1"/>
              </a:solidFill>
              <a:latin typeface="Century" panose="02040604050505020304" pitchFamily="18" charset="0"/>
            </a:endParaRPr>
          </a:p>
          <a:p>
            <a:pPr lvl="0" defTabSz="914319"/>
            <a:endParaRPr kumimoji="0" lang="fr-FR" sz="20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96127" y="4766822"/>
            <a:ext cx="2812940" cy="698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defTabSz="914319">
              <a:lnSpc>
                <a:spcPct val="150000"/>
              </a:lnSpc>
              <a:buClr>
                <a:srgbClr val="EF3611"/>
              </a:buClr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1"/>
                </a:solidFill>
                <a:latin typeface="Century" panose="02040604050505020304" pitchFamily="18" charset="0"/>
              </a:rPr>
              <a:t>Mr.</a:t>
            </a:r>
          </a:p>
          <a:p>
            <a:pPr marL="285750" indent="-285750" defTabSz="914319">
              <a:lnSpc>
                <a:spcPct val="150000"/>
              </a:lnSpc>
              <a:buClr>
                <a:srgbClr val="EF3611"/>
              </a:buClr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bg1"/>
                </a:solidFill>
                <a:latin typeface="Century" panose="02040604050505020304" pitchFamily="18" charset="0"/>
              </a:rPr>
              <a:t>Mme. </a:t>
            </a:r>
            <a:endParaRPr kumimoji="0" lang="fr-FR" sz="20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211403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/>
      <p:bldP spid="14" grpId="0"/>
      <p:bldP spid="17" grpId="0"/>
      <p:bldP spid="20" grpId="0"/>
      <p:bldP spid="11" grpId="0"/>
      <p:bldP spid="16" grpId="0"/>
      <p:bldP spid="19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FC29B-6E40-4377-A05B-647CED4C9B74}" type="datetime1">
              <a:rPr lang="fr-FR" smtClean="0">
                <a:solidFill>
                  <a:srgbClr val="FFFFFF"/>
                </a:solidFill>
              </a:rPr>
              <a:pPr/>
              <a:t>18/09/2020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>
                <a:solidFill>
                  <a:srgbClr val="FFFFFF"/>
                </a:solidFill>
              </a:rPr>
              <a:t>Demande de crédit en ligne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0C25-3C2D-40D7-9CB5-90AD7B210833}" type="slidenum">
              <a:rPr lang="fr-FR" smtClean="0">
                <a:solidFill>
                  <a:srgbClr val="FFFFFF"/>
                </a:solidFill>
              </a:rPr>
              <a:pPr/>
              <a:t>10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8" name="Shape 40"/>
          <p:cNvSpPr/>
          <p:nvPr/>
        </p:nvSpPr>
        <p:spPr>
          <a:xfrm flipV="1">
            <a:off x="0" y="224191"/>
            <a:ext cx="12191016" cy="675517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0" y="225178"/>
            <a:ext cx="2149093" cy="4402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500" dirty="0">
                <a:solidFill>
                  <a:srgbClr val="FFFFFF"/>
                </a:solidFill>
                <a:latin typeface="Century" panose="02040604050505020304" pitchFamily="18" charset="0"/>
              </a:rPr>
              <a:t>Contexte Général</a:t>
            </a:r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>
            <a:off x="2182547" y="234601"/>
            <a:ext cx="1848918" cy="4402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500" dirty="0">
                <a:solidFill>
                  <a:srgbClr val="FFFFFF"/>
                </a:solidFill>
                <a:latin typeface="Century" panose="02040604050505020304" pitchFamily="18" charset="0"/>
              </a:rPr>
              <a:t>Conduite de Projet</a:t>
            </a:r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4035248" y="178969"/>
            <a:ext cx="1984378" cy="67653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500" dirty="0">
                <a:solidFill>
                  <a:srgbClr val="FFFFFF"/>
                </a:solidFill>
                <a:latin typeface="Century" panose="02040604050505020304" pitchFamily="18" charset="0"/>
              </a:rPr>
              <a:t>Conception</a:t>
            </a:r>
          </a:p>
          <a:p>
            <a:pPr algn="ctr"/>
            <a:endParaRPr lang="fr-FR" sz="1500" dirty="0">
              <a:solidFill>
                <a:srgbClr val="FFFFFF"/>
              </a:solidFill>
              <a:latin typeface="Century" panose="020406040505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978544" y="217784"/>
            <a:ext cx="2228174" cy="7005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7782846" y="238215"/>
            <a:ext cx="2457015" cy="4402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500" dirty="0">
                <a:solidFill>
                  <a:schemeClr val="accent6"/>
                </a:solidFill>
                <a:latin typeface="Century" panose="02040604050505020304" pitchFamily="18" charset="0"/>
              </a:rPr>
              <a:t>Outils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019546" y="224193"/>
            <a:ext cx="45719" cy="6646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119075" y="224192"/>
            <a:ext cx="45719" cy="6646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969721" y="224190"/>
            <a:ext cx="51647" cy="66464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17" name="Titre 1"/>
          <p:cNvSpPr txBox="1">
            <a:spLocks/>
          </p:cNvSpPr>
          <p:nvPr/>
        </p:nvSpPr>
        <p:spPr>
          <a:xfrm>
            <a:off x="10168009" y="335247"/>
            <a:ext cx="1892067" cy="4402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500" dirty="0">
                <a:solidFill>
                  <a:schemeClr val="bg1"/>
                </a:solidFill>
                <a:latin typeface="Century" panose="02040604050505020304" pitchFamily="18" charset="0"/>
              </a:rPr>
              <a:t>Conclusion et perspectives</a:t>
            </a:r>
          </a:p>
        </p:txBody>
      </p:sp>
      <p:sp>
        <p:nvSpPr>
          <p:cNvPr id="18" name="Shape 40"/>
          <p:cNvSpPr/>
          <p:nvPr/>
        </p:nvSpPr>
        <p:spPr>
          <a:xfrm>
            <a:off x="10112949" y="870268"/>
            <a:ext cx="1920292" cy="45719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989903" y="224191"/>
            <a:ext cx="45719" cy="6917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958720" y="224190"/>
            <a:ext cx="80730" cy="6874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1" name="Titre 1"/>
          <p:cNvSpPr txBox="1">
            <a:spLocks/>
          </p:cNvSpPr>
          <p:nvPr/>
        </p:nvSpPr>
        <p:spPr>
          <a:xfrm>
            <a:off x="6079940" y="225341"/>
            <a:ext cx="1838614" cy="4402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500" dirty="0">
                <a:solidFill>
                  <a:schemeClr val="accent6"/>
                </a:solidFill>
                <a:latin typeface="Century" panose="02040604050505020304" pitchFamily="18" charset="0"/>
              </a:rPr>
              <a:t>Conception</a:t>
            </a:r>
          </a:p>
        </p:txBody>
      </p:sp>
      <p:sp>
        <p:nvSpPr>
          <p:cNvPr id="22" name="object 5"/>
          <p:cNvSpPr/>
          <p:nvPr/>
        </p:nvSpPr>
        <p:spPr>
          <a:xfrm>
            <a:off x="5311140" y="2215895"/>
            <a:ext cx="1949195" cy="1851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4"/>
          <p:cNvSpPr txBox="1"/>
          <p:nvPr/>
        </p:nvSpPr>
        <p:spPr>
          <a:xfrm>
            <a:off x="4460240" y="4214317"/>
            <a:ext cx="35858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chemeClr val="bg1">
                    <a:lumMod val="90000"/>
                    <a:lumOff val="10000"/>
                  </a:schemeClr>
                </a:solidFill>
                <a:latin typeface="Arial"/>
                <a:cs typeface="Arial"/>
              </a:rPr>
              <a:t>Questions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chemeClr val="bg1">
                    <a:lumMod val="90000"/>
                    <a:lumOff val="10000"/>
                  </a:schemeClr>
                </a:solidFill>
                <a:latin typeface="Arial"/>
                <a:cs typeface="Arial"/>
              </a:rPr>
              <a:t>et</a:t>
            </a:r>
            <a:r>
              <a:rPr sz="2800" spc="-90" dirty="0">
                <a:solidFill>
                  <a:schemeClr val="bg1">
                    <a:lumMod val="90000"/>
                    <a:lumOff val="10000"/>
                  </a:schemeClr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chemeClr val="bg1">
                    <a:lumMod val="90000"/>
                    <a:lumOff val="10000"/>
                  </a:schemeClr>
                </a:solidFill>
                <a:latin typeface="Arial"/>
                <a:cs typeface="Arial"/>
              </a:rPr>
              <a:t>réponses</a:t>
            </a:r>
          </a:p>
        </p:txBody>
      </p:sp>
      <p:sp>
        <p:nvSpPr>
          <p:cNvPr id="24" name="object 3"/>
          <p:cNvSpPr txBox="1"/>
          <p:nvPr/>
        </p:nvSpPr>
        <p:spPr>
          <a:xfrm>
            <a:off x="817281" y="929565"/>
            <a:ext cx="1737396" cy="3318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50"/>
              </a:lnSpc>
            </a:pPr>
            <a:r>
              <a:rPr b="1" dirty="0">
                <a:solidFill>
                  <a:schemeClr val="tx2"/>
                </a:solidFill>
                <a:latin typeface="Century" panose="02040604050505020304" pitchFamily="18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50922593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73364" y="646576"/>
            <a:ext cx="6749958" cy="531812"/>
          </a:xfrm>
        </p:spPr>
        <p:txBody>
          <a:bodyPr/>
          <a:lstStyle/>
          <a:p>
            <a:r>
              <a:rPr lang="fr-FR" sz="2400" dirty="0">
                <a:solidFill>
                  <a:schemeClr val="accent6">
                    <a:lumMod val="85000"/>
                  </a:schemeClr>
                </a:solidFill>
                <a:latin typeface="Century" panose="02040604050505020304" pitchFamily="18" charset="0"/>
              </a:rPr>
              <a:t>PLAN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428514" y="1689300"/>
            <a:ext cx="2317935" cy="595035"/>
          </a:xfrm>
        </p:spPr>
        <p:txBody>
          <a:bodyPr>
            <a:normAutofit/>
          </a:bodyPr>
          <a:lstStyle/>
          <a:p>
            <a:r>
              <a:rPr lang="fr-FR" sz="1600" dirty="0">
                <a:latin typeface="Century" panose="02040604050505020304" pitchFamily="18" charset="0"/>
              </a:rPr>
              <a:t>Contexte général 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2921809" y="1506815"/>
            <a:ext cx="1081694" cy="1102435"/>
          </a:xfrm>
        </p:spPr>
        <p:txBody>
          <a:bodyPr/>
          <a:lstStyle/>
          <a:p>
            <a:r>
              <a:rPr lang="fr-FR" sz="5400" dirty="0">
                <a:solidFill>
                  <a:schemeClr val="accent6">
                    <a:lumMod val="85000"/>
                  </a:schemeClr>
                </a:solidFill>
                <a:latin typeface="Century" panose="02040604050505020304" pitchFamily="18" charset="0"/>
              </a:rPr>
              <a:t>01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4"/>
          </p:nvPr>
        </p:nvSpPr>
        <p:spPr>
          <a:xfrm>
            <a:off x="4428514" y="2444437"/>
            <a:ext cx="2317935" cy="817884"/>
          </a:xfrm>
        </p:spPr>
        <p:txBody>
          <a:bodyPr>
            <a:normAutofit/>
          </a:bodyPr>
          <a:lstStyle/>
          <a:p>
            <a:r>
              <a:rPr lang="fr-FR" sz="1600" dirty="0">
                <a:latin typeface="Century" panose="02040604050505020304" pitchFamily="18" charset="0"/>
              </a:rPr>
              <a:t>Groupe ALLIANZ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5"/>
          </p:nvPr>
        </p:nvSpPr>
        <p:spPr>
          <a:xfrm>
            <a:off x="2921809" y="2484629"/>
            <a:ext cx="1081694" cy="1102435"/>
          </a:xfrm>
        </p:spPr>
        <p:txBody>
          <a:bodyPr/>
          <a:lstStyle/>
          <a:p>
            <a:r>
              <a:rPr lang="fr-FR" sz="5400" dirty="0">
                <a:solidFill>
                  <a:schemeClr val="accent6">
                    <a:lumMod val="85000"/>
                  </a:schemeClr>
                </a:solidFill>
                <a:latin typeface="Century" panose="02040604050505020304" pitchFamily="18" charset="0"/>
              </a:rPr>
              <a:t>02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6"/>
          </p:nvPr>
        </p:nvSpPr>
        <p:spPr>
          <a:xfrm>
            <a:off x="4428514" y="3909644"/>
            <a:ext cx="1690614" cy="829214"/>
          </a:xfrm>
        </p:spPr>
        <p:txBody>
          <a:bodyPr>
            <a:normAutofit/>
          </a:bodyPr>
          <a:lstStyle/>
          <a:p>
            <a:r>
              <a:rPr lang="fr-FR" sz="1600" dirty="0">
                <a:latin typeface="Century" panose="02040604050505020304" pitchFamily="18" charset="0"/>
              </a:rPr>
              <a:t>Méthodologie</a:t>
            </a:r>
          </a:p>
          <a:p>
            <a:endParaRPr lang="fr-FR" sz="1600" dirty="0">
              <a:latin typeface="Century" panose="02040604050505020304" pitchFamily="18" charset="0"/>
            </a:endParaRP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7"/>
          </p:nvPr>
        </p:nvSpPr>
        <p:spPr>
          <a:xfrm>
            <a:off x="2921809" y="3473773"/>
            <a:ext cx="1081694" cy="1102435"/>
          </a:xfrm>
        </p:spPr>
        <p:txBody>
          <a:bodyPr/>
          <a:lstStyle/>
          <a:p>
            <a:r>
              <a:rPr lang="fr-FR" sz="5400" dirty="0">
                <a:solidFill>
                  <a:schemeClr val="accent6">
                    <a:lumMod val="85000"/>
                  </a:schemeClr>
                </a:solidFill>
                <a:latin typeface="Century" panose="02040604050505020304" pitchFamily="18" charset="0"/>
              </a:rPr>
              <a:t>03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idx="18"/>
          </p:nvPr>
        </p:nvSpPr>
        <p:spPr>
          <a:xfrm>
            <a:off x="8295588" y="1994987"/>
            <a:ext cx="1562417" cy="612541"/>
          </a:xfrm>
        </p:spPr>
        <p:txBody>
          <a:bodyPr/>
          <a:lstStyle/>
          <a:p>
            <a:r>
              <a:rPr lang="fr-FR" sz="1600" dirty="0">
                <a:latin typeface="Century" panose="02040604050505020304" pitchFamily="18" charset="0"/>
              </a:rPr>
              <a:t>Conception</a:t>
            </a:r>
          </a:p>
          <a:p>
            <a:endParaRPr lang="fr-FR" sz="1600" dirty="0">
              <a:solidFill>
                <a:schemeClr val="accent6">
                  <a:lumMod val="85000"/>
                </a:schemeClr>
              </a:solidFill>
              <a:latin typeface="Century" panose="02040604050505020304" pitchFamily="18" charset="0"/>
            </a:endParaRP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9"/>
          </p:nvPr>
        </p:nvSpPr>
        <p:spPr>
          <a:xfrm>
            <a:off x="6788883" y="1443770"/>
            <a:ext cx="1081694" cy="1102435"/>
          </a:xfrm>
        </p:spPr>
        <p:txBody>
          <a:bodyPr/>
          <a:lstStyle/>
          <a:p>
            <a:r>
              <a:rPr lang="fr-FR" sz="5400" dirty="0">
                <a:solidFill>
                  <a:schemeClr val="accent6">
                    <a:lumMod val="85000"/>
                  </a:schemeClr>
                </a:solidFill>
                <a:latin typeface="Century" panose="02040604050505020304" pitchFamily="18" charset="0"/>
              </a:rPr>
              <a:t>04</a:t>
            </a:r>
          </a:p>
        </p:txBody>
      </p:sp>
      <p:sp>
        <p:nvSpPr>
          <p:cNvPr id="13" name="Shape 40"/>
          <p:cNvSpPr/>
          <p:nvPr/>
        </p:nvSpPr>
        <p:spPr>
          <a:xfrm rot="5400000">
            <a:off x="3788300" y="2120923"/>
            <a:ext cx="595035" cy="61757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1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2400" dirty="0">
                <a:solidFill>
                  <a:srgbClr val="FFFFFF"/>
                </a:solidFill>
                <a:latin typeface="Century" panose="02040604050505020304" pitchFamily="18" charset="0"/>
              </a:rPr>
              <a:t> </a:t>
            </a:r>
          </a:p>
        </p:txBody>
      </p:sp>
      <p:sp>
        <p:nvSpPr>
          <p:cNvPr id="14" name="Shape 40"/>
          <p:cNvSpPr/>
          <p:nvPr/>
        </p:nvSpPr>
        <p:spPr>
          <a:xfrm rot="16200000">
            <a:off x="3788300" y="3098738"/>
            <a:ext cx="595035" cy="61757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2400" dirty="0">
                <a:solidFill>
                  <a:srgbClr val="FFFFFF"/>
                </a:solidFill>
                <a:latin typeface="Century" panose="02040604050505020304" pitchFamily="18" charset="0"/>
              </a:rPr>
              <a:t> </a:t>
            </a:r>
          </a:p>
        </p:txBody>
      </p:sp>
      <p:sp>
        <p:nvSpPr>
          <p:cNvPr id="15" name="Shape 40"/>
          <p:cNvSpPr/>
          <p:nvPr/>
        </p:nvSpPr>
        <p:spPr>
          <a:xfrm rot="16200000">
            <a:off x="7653748" y="2120922"/>
            <a:ext cx="595035" cy="61757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2400" dirty="0">
                <a:solidFill>
                  <a:srgbClr val="FFFFFF"/>
                </a:solidFill>
                <a:latin typeface="Century" panose="02040604050505020304" pitchFamily="18" charset="0"/>
              </a:rPr>
              <a:t> </a:t>
            </a:r>
          </a:p>
        </p:txBody>
      </p:sp>
      <p:sp>
        <p:nvSpPr>
          <p:cNvPr id="38" name="Shape 40"/>
          <p:cNvSpPr/>
          <p:nvPr/>
        </p:nvSpPr>
        <p:spPr>
          <a:xfrm rot="16200000">
            <a:off x="3784861" y="4176582"/>
            <a:ext cx="595035" cy="61160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2400" dirty="0">
                <a:solidFill>
                  <a:srgbClr val="FFFFFF"/>
                </a:solidFill>
                <a:latin typeface="Century" panose="02040604050505020304" pitchFamily="18" charset="0"/>
              </a:rPr>
              <a:t> </a:t>
            </a:r>
          </a:p>
        </p:txBody>
      </p:sp>
      <p:sp>
        <p:nvSpPr>
          <p:cNvPr id="39" name="Espace réservé du texte 2"/>
          <p:cNvSpPr>
            <a:spLocks noGrp="1"/>
          </p:cNvSpPr>
          <p:nvPr>
            <p:ph type="body" idx="1"/>
          </p:nvPr>
        </p:nvSpPr>
        <p:spPr>
          <a:xfrm>
            <a:off x="8295587" y="2857634"/>
            <a:ext cx="2797517" cy="595035"/>
          </a:xfrm>
        </p:spPr>
        <p:txBody>
          <a:bodyPr>
            <a:normAutofit/>
          </a:bodyPr>
          <a:lstStyle/>
          <a:p>
            <a:r>
              <a:rPr lang="fr-FR" sz="1600" dirty="0">
                <a:latin typeface="Century" panose="02040604050505020304" pitchFamily="18" charset="0"/>
              </a:rPr>
              <a:t>Outils &amp; Langages</a:t>
            </a:r>
          </a:p>
        </p:txBody>
      </p:sp>
      <p:sp>
        <p:nvSpPr>
          <p:cNvPr id="40" name="Shape 40"/>
          <p:cNvSpPr/>
          <p:nvPr/>
        </p:nvSpPr>
        <p:spPr>
          <a:xfrm rot="5400000">
            <a:off x="7636292" y="3146543"/>
            <a:ext cx="595035" cy="6116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accent1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2400" dirty="0">
                <a:solidFill>
                  <a:srgbClr val="FFFFFF"/>
                </a:solidFill>
                <a:latin typeface="Century" panose="02040604050505020304" pitchFamily="18" charset="0"/>
              </a:rPr>
              <a:t> </a:t>
            </a:r>
          </a:p>
        </p:txBody>
      </p:sp>
      <p:sp>
        <p:nvSpPr>
          <p:cNvPr id="41" name="Espace réservé du texte 5"/>
          <p:cNvSpPr>
            <a:spLocks noGrp="1"/>
          </p:cNvSpPr>
          <p:nvPr>
            <p:ph type="body" sz="quarter" idx="15"/>
          </p:nvPr>
        </p:nvSpPr>
        <p:spPr>
          <a:xfrm>
            <a:off x="6740633" y="2849502"/>
            <a:ext cx="807340" cy="825638"/>
          </a:xfrm>
        </p:spPr>
        <p:txBody>
          <a:bodyPr/>
          <a:lstStyle/>
          <a:p>
            <a:r>
              <a:rPr lang="fr-FR" sz="5400" dirty="0">
                <a:solidFill>
                  <a:schemeClr val="accent6">
                    <a:lumMod val="85000"/>
                  </a:schemeClr>
                </a:solidFill>
                <a:latin typeface="Century" panose="02040604050505020304" pitchFamily="18" charset="0"/>
              </a:rPr>
              <a:t>05</a:t>
            </a:r>
          </a:p>
        </p:txBody>
      </p:sp>
      <p:sp>
        <p:nvSpPr>
          <p:cNvPr id="49" name="Espace réservé du texte 2"/>
          <p:cNvSpPr>
            <a:spLocks noGrp="1"/>
          </p:cNvSpPr>
          <p:nvPr>
            <p:ph type="body" idx="1"/>
          </p:nvPr>
        </p:nvSpPr>
        <p:spPr>
          <a:xfrm>
            <a:off x="8274495" y="3884598"/>
            <a:ext cx="2797517" cy="595035"/>
          </a:xfrm>
        </p:spPr>
        <p:txBody>
          <a:bodyPr>
            <a:normAutofit/>
          </a:bodyPr>
          <a:lstStyle/>
          <a:p>
            <a:r>
              <a:rPr lang="fr-FR" sz="1600" dirty="0">
                <a:latin typeface="Century" panose="02040604050505020304" pitchFamily="18" charset="0"/>
              </a:rPr>
              <a:t>Réalisation</a:t>
            </a:r>
          </a:p>
        </p:txBody>
      </p:sp>
      <p:sp>
        <p:nvSpPr>
          <p:cNvPr id="51" name="Espace réservé du texte 5"/>
          <p:cNvSpPr>
            <a:spLocks noGrp="1"/>
          </p:cNvSpPr>
          <p:nvPr>
            <p:ph type="body" sz="quarter" idx="15"/>
          </p:nvPr>
        </p:nvSpPr>
        <p:spPr>
          <a:xfrm>
            <a:off x="6767790" y="3804358"/>
            <a:ext cx="807340" cy="825638"/>
          </a:xfrm>
        </p:spPr>
        <p:txBody>
          <a:bodyPr/>
          <a:lstStyle/>
          <a:p>
            <a:r>
              <a:rPr lang="fr-FR" sz="5400" dirty="0">
                <a:solidFill>
                  <a:schemeClr val="accent6">
                    <a:lumMod val="85000"/>
                  </a:schemeClr>
                </a:solidFill>
                <a:latin typeface="Century" panose="02040604050505020304" pitchFamily="18" charset="0"/>
              </a:rPr>
              <a:t>06</a:t>
            </a:r>
          </a:p>
        </p:txBody>
      </p:sp>
      <p:sp>
        <p:nvSpPr>
          <p:cNvPr id="57" name="Shape 40"/>
          <p:cNvSpPr/>
          <p:nvPr/>
        </p:nvSpPr>
        <p:spPr>
          <a:xfrm rot="16200000">
            <a:off x="7636733" y="4193494"/>
            <a:ext cx="595035" cy="61757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2400" dirty="0">
                <a:solidFill>
                  <a:srgbClr val="FFFFFF"/>
                </a:solidFill>
                <a:latin typeface="Century" panose="02040604050505020304" pitchFamily="18" charset="0"/>
              </a:rPr>
              <a:t> </a:t>
            </a:r>
          </a:p>
        </p:txBody>
      </p:sp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id="{FAE6DF61-1A2F-40F6-B4C5-5EA8D890D6FC}"/>
              </a:ext>
            </a:extLst>
          </p:cNvPr>
          <p:cNvSpPr txBox="1">
            <a:spLocks/>
          </p:cNvSpPr>
          <p:nvPr/>
        </p:nvSpPr>
        <p:spPr>
          <a:xfrm>
            <a:off x="4603086" y="4726101"/>
            <a:ext cx="1081694" cy="110243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60000"/>
              <a:buFontTx/>
              <a:buNone/>
              <a:defRPr sz="6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60000"/>
              <a:buFontTx/>
              <a:buNone/>
              <a:defRPr sz="3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60000"/>
              <a:buFontTx/>
              <a:buNone/>
              <a:defRPr sz="3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60000"/>
              <a:buFontTx/>
              <a:buNone/>
              <a:defRPr sz="3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00000"/>
              <a:buFont typeface="Wingdings" charset="2"/>
              <a:buNone/>
              <a:defRPr sz="3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Wingdings" charset="2"/>
              <a:buChar char="§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Wingdings" charset="2"/>
              <a:buChar char="§"/>
              <a:defRPr sz="1600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5400" dirty="0">
                <a:solidFill>
                  <a:schemeClr val="accent6">
                    <a:lumMod val="85000"/>
                  </a:schemeClr>
                </a:solidFill>
                <a:latin typeface="Century" panose="02040604050505020304" pitchFamily="18" charset="0"/>
              </a:rPr>
              <a:t>07</a:t>
            </a:r>
          </a:p>
        </p:txBody>
      </p:sp>
      <p:sp>
        <p:nvSpPr>
          <p:cNvPr id="23" name="Shape 40">
            <a:extLst>
              <a:ext uri="{FF2B5EF4-FFF2-40B4-BE49-F238E27FC236}">
                <a16:creationId xmlns:a16="http://schemas.microsoft.com/office/drawing/2014/main" id="{72448249-9CF3-4A77-A86A-5CB68878E061}"/>
              </a:ext>
            </a:extLst>
          </p:cNvPr>
          <p:cNvSpPr/>
          <p:nvPr/>
        </p:nvSpPr>
        <p:spPr>
          <a:xfrm rot="16200000">
            <a:off x="5496718" y="5403722"/>
            <a:ext cx="595035" cy="61757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2400" dirty="0">
                <a:solidFill>
                  <a:srgbClr val="FFFFFF"/>
                </a:solidFill>
                <a:latin typeface="Century" panose="02040604050505020304" pitchFamily="18" charset="0"/>
              </a:rPr>
              <a:t> </a:t>
            </a:r>
          </a:p>
        </p:txBody>
      </p:sp>
      <p:sp>
        <p:nvSpPr>
          <p:cNvPr id="24" name="Espace réservé du texte 6">
            <a:extLst>
              <a:ext uri="{FF2B5EF4-FFF2-40B4-BE49-F238E27FC236}">
                <a16:creationId xmlns:a16="http://schemas.microsoft.com/office/drawing/2014/main" id="{905A7DE5-3B4C-4675-B8F6-64490DE7F000}"/>
              </a:ext>
            </a:extLst>
          </p:cNvPr>
          <p:cNvSpPr txBox="1">
            <a:spLocks/>
          </p:cNvSpPr>
          <p:nvPr/>
        </p:nvSpPr>
        <p:spPr>
          <a:xfrm>
            <a:off x="6154386" y="5137082"/>
            <a:ext cx="1690614" cy="82921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60000"/>
              <a:buFontTx/>
              <a:buNone/>
              <a:defRPr sz="20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60000"/>
              <a:buFontTx/>
              <a:buNone/>
              <a:defRPr sz="20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60000"/>
              <a:buFontTx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60000"/>
              <a:buFontTx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00000"/>
              <a:buFont typeface="Wingdings" charset="2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Wingdings" charset="2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Wingdings" charset="2"/>
              <a:buNone/>
              <a:defRPr sz="1600" b="1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>
                <a:latin typeface="Century" panose="02040604050505020304" pitchFamily="18" charset="0"/>
              </a:rPr>
              <a:t>Conclusion</a:t>
            </a:r>
          </a:p>
          <a:p>
            <a:endParaRPr lang="fr-FR" sz="1600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9080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3" grpId="0" animBg="1"/>
      <p:bldP spid="14" grpId="0" animBg="1"/>
      <p:bldP spid="15" grpId="0" animBg="1"/>
      <p:bldP spid="38" grpId="0" animBg="1"/>
      <p:bldP spid="39" grpId="0"/>
      <p:bldP spid="40" grpId="0" animBg="1"/>
      <p:bldP spid="41" grpId="0"/>
      <p:bldP spid="49" grpId="0"/>
      <p:bldP spid="51" grpId="0"/>
      <p:bldP spid="57" grpId="0" animBg="1"/>
      <p:bldP spid="21" grpId="0"/>
      <p:bldP spid="23" grpId="0" animBg="1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FC29B-6E40-4377-A05B-647CED4C9B74}" type="datetime1">
              <a:rPr lang="fr-FR" smtClean="0">
                <a:solidFill>
                  <a:srgbClr val="FFFFFF"/>
                </a:solidFill>
              </a:rPr>
              <a:pPr/>
              <a:t>18/09/2020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>
                <a:solidFill>
                  <a:srgbClr val="FFFFFF"/>
                </a:solidFill>
              </a:rPr>
              <a:t>Demande de crédit en ligne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0C25-3C2D-40D7-9CB5-90AD7B210833}" type="slidenum">
              <a:rPr lang="fr-FR" smtClean="0">
                <a:solidFill>
                  <a:srgbClr val="FFFFFF"/>
                </a:solidFill>
              </a:rPr>
              <a:pPr/>
              <a:t>3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133" name="Titre 1"/>
          <p:cNvSpPr txBox="1">
            <a:spLocks/>
          </p:cNvSpPr>
          <p:nvPr/>
        </p:nvSpPr>
        <p:spPr>
          <a:xfrm>
            <a:off x="2177827" y="210458"/>
            <a:ext cx="1848918" cy="4402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500" dirty="0">
                <a:solidFill>
                  <a:schemeClr val="accent6"/>
                </a:solidFill>
                <a:latin typeface="Century" panose="02040604050505020304" pitchFamily="18" charset="0"/>
              </a:rPr>
              <a:t>Etude Préliminaire</a:t>
            </a:r>
          </a:p>
        </p:txBody>
      </p:sp>
      <p:sp>
        <p:nvSpPr>
          <p:cNvPr id="134" name="Titre 1"/>
          <p:cNvSpPr txBox="1">
            <a:spLocks/>
          </p:cNvSpPr>
          <p:nvPr/>
        </p:nvSpPr>
        <p:spPr>
          <a:xfrm>
            <a:off x="4059829" y="192314"/>
            <a:ext cx="1984378" cy="67653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500" dirty="0">
                <a:solidFill>
                  <a:schemeClr val="accent6"/>
                </a:solidFill>
                <a:latin typeface="Century" panose="02040604050505020304" pitchFamily="18" charset="0"/>
              </a:rPr>
              <a:t>Conception</a:t>
            </a:r>
          </a:p>
          <a:p>
            <a:pPr algn="ctr"/>
            <a:endParaRPr lang="fr-FR" sz="1500" dirty="0">
              <a:solidFill>
                <a:schemeClr val="accent6"/>
              </a:solidFill>
              <a:latin typeface="Century" panose="02040604050505020304" pitchFamily="18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7754251" y="221744"/>
            <a:ext cx="45719" cy="7455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Shape 40"/>
          <p:cNvSpPr/>
          <p:nvPr/>
        </p:nvSpPr>
        <p:spPr>
          <a:xfrm flipV="1">
            <a:off x="228213" y="236892"/>
            <a:ext cx="11963788" cy="596554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DE6A10"/>
                </a:solidFill>
              </a:rPr>
              <a:t> </a:t>
            </a:r>
          </a:p>
        </p:txBody>
      </p:sp>
      <p:sp>
        <p:nvSpPr>
          <p:cNvPr id="76" name="Titre 1"/>
          <p:cNvSpPr txBox="1">
            <a:spLocks/>
          </p:cNvSpPr>
          <p:nvPr/>
        </p:nvSpPr>
        <p:spPr>
          <a:xfrm>
            <a:off x="2177827" y="210458"/>
            <a:ext cx="1848918" cy="4402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500" dirty="0">
                <a:solidFill>
                  <a:schemeClr val="accent6"/>
                </a:solidFill>
                <a:latin typeface="Century" panose="02040604050505020304" pitchFamily="18" charset="0"/>
              </a:rPr>
              <a:t>Groupe ALLIANZ</a:t>
            </a:r>
          </a:p>
        </p:txBody>
      </p:sp>
      <p:sp>
        <p:nvSpPr>
          <p:cNvPr id="77" name="Titre 1"/>
          <p:cNvSpPr txBox="1">
            <a:spLocks/>
          </p:cNvSpPr>
          <p:nvPr/>
        </p:nvSpPr>
        <p:spPr>
          <a:xfrm>
            <a:off x="4059829" y="192314"/>
            <a:ext cx="1984378" cy="67653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500" dirty="0">
                <a:solidFill>
                  <a:schemeClr val="accent6"/>
                </a:solidFill>
                <a:latin typeface="Century" panose="02040604050505020304" pitchFamily="18" charset="0"/>
              </a:rPr>
              <a:t>Méthodologie</a:t>
            </a:r>
          </a:p>
          <a:p>
            <a:pPr algn="ctr"/>
            <a:endParaRPr lang="fr-FR" sz="1500" dirty="0">
              <a:solidFill>
                <a:schemeClr val="accent6"/>
              </a:solidFill>
              <a:latin typeface="Century" panose="02040604050505020304" pitchFamily="18" charset="0"/>
            </a:endParaRPr>
          </a:p>
        </p:txBody>
      </p:sp>
      <p:sp>
        <p:nvSpPr>
          <p:cNvPr id="78" name="Titre 1"/>
          <p:cNvSpPr txBox="1">
            <a:spLocks/>
          </p:cNvSpPr>
          <p:nvPr/>
        </p:nvSpPr>
        <p:spPr>
          <a:xfrm>
            <a:off x="7770812" y="201893"/>
            <a:ext cx="2457015" cy="4402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500" dirty="0">
                <a:solidFill>
                  <a:schemeClr val="accent6"/>
                </a:solidFill>
                <a:latin typeface="Century" panose="02040604050505020304" pitchFamily="18" charset="0"/>
              </a:rPr>
              <a:t>Outils</a:t>
            </a:r>
          </a:p>
        </p:txBody>
      </p:sp>
      <p:sp>
        <p:nvSpPr>
          <p:cNvPr id="79" name="Rectangle 78"/>
          <p:cNvSpPr/>
          <p:nvPr/>
        </p:nvSpPr>
        <p:spPr>
          <a:xfrm>
            <a:off x="4051001" y="234913"/>
            <a:ext cx="45719" cy="7265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79"/>
          <p:cNvSpPr/>
          <p:nvPr/>
        </p:nvSpPr>
        <p:spPr>
          <a:xfrm>
            <a:off x="7979719" y="221744"/>
            <a:ext cx="45719" cy="7455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/>
          <p:cNvSpPr/>
          <p:nvPr/>
        </p:nvSpPr>
        <p:spPr>
          <a:xfrm>
            <a:off x="5982952" y="237464"/>
            <a:ext cx="45719" cy="7265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/>
          <p:cNvSpPr/>
          <p:nvPr/>
        </p:nvSpPr>
        <p:spPr>
          <a:xfrm>
            <a:off x="10007261" y="231369"/>
            <a:ext cx="45719" cy="7455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Titre 1"/>
          <p:cNvSpPr txBox="1">
            <a:spLocks/>
          </p:cNvSpPr>
          <p:nvPr/>
        </p:nvSpPr>
        <p:spPr>
          <a:xfrm>
            <a:off x="10162904" y="180604"/>
            <a:ext cx="2016599" cy="4402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500" dirty="0">
                <a:solidFill>
                  <a:srgbClr val="FFFFFF"/>
                </a:solidFill>
                <a:latin typeface="Century" panose="02040604050505020304" pitchFamily="18" charset="0"/>
              </a:rPr>
              <a:t>Réalisation</a:t>
            </a:r>
            <a:endParaRPr lang="fr-FR" sz="1500" dirty="0">
              <a:solidFill>
                <a:schemeClr val="accent6"/>
              </a:solidFill>
              <a:latin typeface="Century" panose="020406040505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3137" y="236906"/>
            <a:ext cx="2105711" cy="5965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Shape 40"/>
          <p:cNvSpPr/>
          <p:nvPr/>
        </p:nvSpPr>
        <p:spPr>
          <a:xfrm>
            <a:off x="0" y="792751"/>
            <a:ext cx="2124000" cy="45719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DE6A10"/>
                </a:solidFill>
              </a:rPr>
              <a:t> </a:t>
            </a:r>
          </a:p>
        </p:txBody>
      </p:sp>
      <p:sp>
        <p:nvSpPr>
          <p:cNvPr id="86" name="Rectangle 85"/>
          <p:cNvSpPr/>
          <p:nvPr/>
        </p:nvSpPr>
        <p:spPr>
          <a:xfrm>
            <a:off x="2067352" y="236905"/>
            <a:ext cx="56648" cy="6116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Titre 1"/>
          <p:cNvSpPr txBox="1">
            <a:spLocks/>
          </p:cNvSpPr>
          <p:nvPr/>
        </p:nvSpPr>
        <p:spPr>
          <a:xfrm>
            <a:off x="-35815" y="215653"/>
            <a:ext cx="2149093" cy="4402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500" dirty="0">
                <a:solidFill>
                  <a:schemeClr val="tx1"/>
                </a:solidFill>
                <a:latin typeface="Century" panose="02040604050505020304" pitchFamily="18" charset="0"/>
              </a:rPr>
              <a:t>Contexte Général</a:t>
            </a:r>
          </a:p>
        </p:txBody>
      </p:sp>
      <p:sp>
        <p:nvSpPr>
          <p:cNvPr id="88" name="Titre 1"/>
          <p:cNvSpPr txBox="1">
            <a:spLocks/>
          </p:cNvSpPr>
          <p:nvPr/>
        </p:nvSpPr>
        <p:spPr>
          <a:xfrm>
            <a:off x="6090517" y="191515"/>
            <a:ext cx="1838614" cy="4402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500" dirty="0">
                <a:solidFill>
                  <a:schemeClr val="accent6"/>
                </a:solidFill>
                <a:latin typeface="Century" panose="02040604050505020304" pitchFamily="18" charset="0"/>
              </a:rPr>
              <a:t>Méthodologie</a:t>
            </a:r>
          </a:p>
        </p:txBody>
      </p:sp>
      <p:sp>
        <p:nvSpPr>
          <p:cNvPr id="33" name="Espace réservé du texte 5">
            <a:extLst>
              <a:ext uri="{FF2B5EF4-FFF2-40B4-BE49-F238E27FC236}">
                <a16:creationId xmlns:a16="http://schemas.microsoft.com/office/drawing/2014/main" id="{1E695263-8921-422B-9F82-4872949AB1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931075"/>
            <a:ext cx="10515600" cy="360000"/>
          </a:xfrm>
        </p:spPr>
        <p:txBody>
          <a:bodyPr>
            <a:normAutofit/>
          </a:bodyPr>
          <a:lstStyle/>
          <a:p>
            <a:r>
              <a:rPr lang="fr-FR" sz="1800" dirty="0">
                <a:latin typeface="Century" panose="02040604050505020304" pitchFamily="18" charset="0"/>
              </a:rPr>
              <a:t>Evolution du groupe ATOS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5A1DE171-7B89-4FD7-A6E4-11452A667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873" y="1026231"/>
            <a:ext cx="7971340" cy="5034008"/>
          </a:xfrm>
          <a:prstGeom prst="rect">
            <a:avLst/>
          </a:prstGeom>
        </p:spPr>
      </p:pic>
      <p:sp>
        <p:nvSpPr>
          <p:cNvPr id="35" name="Espace réservé du texte 5">
            <a:extLst>
              <a:ext uri="{FF2B5EF4-FFF2-40B4-BE49-F238E27FC236}">
                <a16:creationId xmlns:a16="http://schemas.microsoft.com/office/drawing/2014/main" id="{CF98D9F9-DAF3-4AD8-8DD7-DB54443CE173}"/>
              </a:ext>
            </a:extLst>
          </p:cNvPr>
          <p:cNvSpPr txBox="1">
            <a:spLocks/>
          </p:cNvSpPr>
          <p:nvPr/>
        </p:nvSpPr>
        <p:spPr>
          <a:xfrm>
            <a:off x="923278" y="931075"/>
            <a:ext cx="10430522" cy="35618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60000"/>
              <a:buFontTx/>
              <a:buNone/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60000"/>
              <a:buFontTx/>
              <a:buBlip>
                <a:blip r:embed="rId4"/>
              </a:buBlip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60000"/>
              <a:buFontTx/>
              <a:buBlip>
                <a:blip r:embed="rId5"/>
              </a:buBlip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60000"/>
              <a:buFontTx/>
              <a:buBlip>
                <a:blip r:embed="rId6"/>
              </a:buBlip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00000"/>
              <a:buFont typeface="Wingdings" charset="2"/>
              <a:buChar char="§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Wingdings" charset="2"/>
              <a:buChar char="§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Wingdings" charset="2"/>
              <a:buChar char="§"/>
              <a:defRPr sz="1600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/>
              <a:t>Présence mondial d’Atos (effectif à septembre 2015)</a:t>
            </a:r>
            <a:endParaRPr lang="fr-FR" sz="1600" dirty="0"/>
          </a:p>
        </p:txBody>
      </p:sp>
      <p:pic>
        <p:nvPicPr>
          <p:cNvPr id="36" name="image4.jpeg">
            <a:extLst>
              <a:ext uri="{FF2B5EF4-FFF2-40B4-BE49-F238E27FC236}">
                <a16:creationId xmlns:a16="http://schemas.microsoft.com/office/drawing/2014/main" id="{E19515F9-84E9-46A3-8649-A87CACDCC508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87335" y="1311032"/>
            <a:ext cx="6166465" cy="4561756"/>
          </a:xfrm>
          <a:prstGeom prst="rect">
            <a:avLst/>
          </a:prstGeom>
        </p:spPr>
      </p:pic>
      <p:sp>
        <p:nvSpPr>
          <p:cNvPr id="37" name="Espace réservé du texte 5">
            <a:extLst>
              <a:ext uri="{FF2B5EF4-FFF2-40B4-BE49-F238E27FC236}">
                <a16:creationId xmlns:a16="http://schemas.microsoft.com/office/drawing/2014/main" id="{1DC3F76D-5C46-4233-B3CA-69D7149806DC}"/>
              </a:ext>
            </a:extLst>
          </p:cNvPr>
          <p:cNvSpPr txBox="1">
            <a:spLocks/>
          </p:cNvSpPr>
          <p:nvPr/>
        </p:nvSpPr>
        <p:spPr>
          <a:xfrm>
            <a:off x="838200" y="931075"/>
            <a:ext cx="10515600" cy="36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60000"/>
              <a:buFontTx/>
              <a:buNone/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60000"/>
              <a:buFontTx/>
              <a:buBlip>
                <a:blip r:embed="rId4"/>
              </a:buBlip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60000"/>
              <a:buFontTx/>
              <a:buBlip>
                <a:blip r:embed="rId5"/>
              </a:buBlip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60000"/>
              <a:buFontTx/>
              <a:buBlip>
                <a:blip r:embed="rId6"/>
              </a:buBlip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00000"/>
              <a:buFont typeface="Wingdings" charset="2"/>
              <a:buChar char="§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Wingdings" charset="2"/>
              <a:buChar char="§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Wingdings" charset="2"/>
              <a:buChar char="§"/>
              <a:defRPr sz="1600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>
                <a:latin typeface="Century" panose="02040604050505020304" pitchFamily="18" charset="0"/>
              </a:rPr>
              <a:t>Secteur d’activité</a:t>
            </a:r>
            <a:endParaRPr lang="fr-FR" sz="1800" dirty="0">
              <a:latin typeface="Century" panose="02040604050505020304" pitchFamily="18" charset="0"/>
            </a:endParaRPr>
          </a:p>
        </p:txBody>
      </p:sp>
      <p:pic>
        <p:nvPicPr>
          <p:cNvPr id="38" name="image5.jpeg">
            <a:extLst>
              <a:ext uri="{FF2B5EF4-FFF2-40B4-BE49-F238E27FC236}">
                <a16:creationId xmlns:a16="http://schemas.microsoft.com/office/drawing/2014/main" id="{50B2D7A9-E6EF-42F8-AAAF-DFF93A9F3E05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419585" y="1353300"/>
            <a:ext cx="7005976" cy="4428524"/>
          </a:xfrm>
          <a:prstGeom prst="rect">
            <a:avLst/>
          </a:prstGeom>
        </p:spPr>
      </p:pic>
      <p:sp>
        <p:nvSpPr>
          <p:cNvPr id="39" name="Espace réservé du texte 5">
            <a:extLst>
              <a:ext uri="{FF2B5EF4-FFF2-40B4-BE49-F238E27FC236}">
                <a16:creationId xmlns:a16="http://schemas.microsoft.com/office/drawing/2014/main" id="{545BE47A-CE93-41B5-AD31-575F6743504C}"/>
              </a:ext>
            </a:extLst>
          </p:cNvPr>
          <p:cNvSpPr txBox="1">
            <a:spLocks/>
          </p:cNvSpPr>
          <p:nvPr/>
        </p:nvSpPr>
        <p:spPr>
          <a:xfrm>
            <a:off x="838200" y="931075"/>
            <a:ext cx="10515600" cy="36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60000"/>
              <a:buFontTx/>
              <a:buNone/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60000"/>
              <a:buFontTx/>
              <a:buBlip>
                <a:blip r:embed="rId4"/>
              </a:buBlip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60000"/>
              <a:buFontTx/>
              <a:buBlip>
                <a:blip r:embed="rId5"/>
              </a:buBlip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60000"/>
              <a:buFontTx/>
              <a:buBlip>
                <a:blip r:embed="rId6"/>
              </a:buBlip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00000"/>
              <a:buFont typeface="Wingdings" charset="2"/>
              <a:buChar char="§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Wingdings" charset="2"/>
              <a:buChar char="§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Wingdings" charset="2"/>
              <a:buChar char="§"/>
              <a:defRPr sz="1600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>
                <a:latin typeface="Century" panose="02040604050505020304" pitchFamily="18" charset="0"/>
              </a:rPr>
              <a:t>Les partenaires stratégiques d’ATOS</a:t>
            </a:r>
            <a:endParaRPr lang="fr-FR" sz="1800" dirty="0">
              <a:latin typeface="Century" panose="02040604050505020304" pitchFamily="18" charset="0"/>
            </a:endParaRPr>
          </a:p>
        </p:txBody>
      </p:sp>
      <p:pic>
        <p:nvPicPr>
          <p:cNvPr id="40" name="image6.jpeg">
            <a:extLst>
              <a:ext uri="{FF2B5EF4-FFF2-40B4-BE49-F238E27FC236}">
                <a16:creationId xmlns:a16="http://schemas.microsoft.com/office/drawing/2014/main" id="{1B11208F-910E-4D75-B0D1-308FE5B9269E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506092" y="1588886"/>
            <a:ext cx="6111601" cy="382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141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p"/>
      <p:bldP spid="33" grpId="1" build="p"/>
      <p:bldP spid="35" grpId="0"/>
      <p:bldP spid="35" grpId="1"/>
      <p:bldP spid="37" grpId="0"/>
      <p:bldP spid="37" grpId="1"/>
      <p:bldP spid="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FC29B-6E40-4377-A05B-647CED4C9B74}" type="datetime1">
              <a:rPr lang="fr-FR" smtClean="0">
                <a:solidFill>
                  <a:srgbClr val="FFFFFF"/>
                </a:solidFill>
              </a:rPr>
              <a:pPr/>
              <a:t>18/09/2020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>
                <a:solidFill>
                  <a:srgbClr val="FFFFFF"/>
                </a:solidFill>
              </a:rPr>
              <a:t>Demande de crédit en ligne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0C25-3C2D-40D7-9CB5-90AD7B210833}" type="slidenum">
              <a:rPr lang="fr-FR" smtClean="0">
                <a:solidFill>
                  <a:srgbClr val="FFFFFF"/>
                </a:solidFill>
              </a:rPr>
              <a:pPr/>
              <a:t>4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41379" y="249986"/>
            <a:ext cx="45719" cy="72654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425184" y="227129"/>
            <a:ext cx="45719" cy="7265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585162" y="231015"/>
            <a:ext cx="45719" cy="7265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16273" y="249989"/>
            <a:ext cx="45719" cy="7265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07" r="77606" b="-2"/>
          <a:stretch/>
        </p:blipFill>
        <p:spPr>
          <a:xfrm>
            <a:off x="-14048" y="227129"/>
            <a:ext cx="2730321" cy="588398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33" t="-742" r="39309" b="2454"/>
          <a:stretch/>
        </p:blipFill>
        <p:spPr>
          <a:xfrm>
            <a:off x="5207317" y="243524"/>
            <a:ext cx="2188120" cy="59182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46" r="-64"/>
          <a:stretch/>
        </p:blipFill>
        <p:spPr>
          <a:xfrm>
            <a:off x="9639614" y="249990"/>
            <a:ext cx="2553992" cy="591829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82" r="21349"/>
          <a:stretch/>
        </p:blipFill>
        <p:spPr>
          <a:xfrm>
            <a:off x="7470903" y="237958"/>
            <a:ext cx="2105526" cy="614708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6" r="57763"/>
          <a:stretch/>
        </p:blipFill>
        <p:spPr>
          <a:xfrm>
            <a:off x="2761048" y="762509"/>
            <a:ext cx="2370222" cy="45719"/>
          </a:xfrm>
          <a:prstGeom prst="rect">
            <a:avLst/>
          </a:prstGeom>
        </p:spPr>
      </p:pic>
      <p:sp>
        <p:nvSpPr>
          <p:cNvPr id="22" name="Shape 40"/>
          <p:cNvSpPr/>
          <p:nvPr/>
        </p:nvSpPr>
        <p:spPr>
          <a:xfrm flipV="1">
            <a:off x="-13064" y="224657"/>
            <a:ext cx="12205064" cy="609861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23" name="Titre 1"/>
          <p:cNvSpPr txBox="1">
            <a:spLocks/>
          </p:cNvSpPr>
          <p:nvPr/>
        </p:nvSpPr>
        <p:spPr>
          <a:xfrm>
            <a:off x="-37180" y="216966"/>
            <a:ext cx="2149093" cy="4402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500" dirty="0">
                <a:solidFill>
                  <a:srgbClr val="FFFFFF"/>
                </a:solidFill>
                <a:latin typeface="Century" panose="02040604050505020304" pitchFamily="18" charset="0"/>
              </a:rPr>
              <a:t>Contexte Général</a:t>
            </a:r>
          </a:p>
        </p:txBody>
      </p:sp>
      <p:sp>
        <p:nvSpPr>
          <p:cNvPr id="24" name="Titre 1"/>
          <p:cNvSpPr txBox="1">
            <a:spLocks/>
          </p:cNvSpPr>
          <p:nvPr/>
        </p:nvSpPr>
        <p:spPr>
          <a:xfrm>
            <a:off x="4073885" y="249989"/>
            <a:ext cx="1984378" cy="59183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500" dirty="0">
                <a:solidFill>
                  <a:schemeClr val="accent6"/>
                </a:solidFill>
                <a:latin typeface="Century" panose="02040604050505020304" pitchFamily="18" charset="0"/>
              </a:rPr>
              <a:t>Méthodologie</a:t>
            </a:r>
            <a:endParaRPr lang="fr-FR" sz="1500" dirty="0">
              <a:solidFill>
                <a:srgbClr val="FFFFFF"/>
              </a:solidFill>
              <a:latin typeface="Century" panose="02040604050505020304" pitchFamily="18" charset="0"/>
            </a:endParaRPr>
          </a:p>
          <a:p>
            <a:pPr algn="ctr"/>
            <a:endParaRPr lang="fr-FR" sz="1500" dirty="0">
              <a:solidFill>
                <a:srgbClr val="FFFFFF"/>
              </a:solidFill>
              <a:latin typeface="Century" panose="02040604050505020304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965822" y="221390"/>
            <a:ext cx="45719" cy="7455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982952" y="249989"/>
            <a:ext cx="45719" cy="7265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994413" y="231014"/>
            <a:ext cx="45719" cy="7455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9" name="Titre 1"/>
          <p:cNvSpPr txBox="1">
            <a:spLocks/>
          </p:cNvSpPr>
          <p:nvPr/>
        </p:nvSpPr>
        <p:spPr>
          <a:xfrm>
            <a:off x="10150239" y="201893"/>
            <a:ext cx="2041761" cy="4402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500" dirty="0">
                <a:solidFill>
                  <a:srgbClr val="FFFFFF"/>
                </a:solidFill>
                <a:latin typeface="Century" panose="02040604050505020304" pitchFamily="18" charset="0"/>
              </a:rPr>
              <a:t>Réalisation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119075" y="221391"/>
            <a:ext cx="1917823" cy="6204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31" name="Shape 40"/>
          <p:cNvSpPr/>
          <p:nvPr/>
        </p:nvSpPr>
        <p:spPr>
          <a:xfrm>
            <a:off x="2151831" y="780499"/>
            <a:ext cx="1944000" cy="45719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119075" y="249989"/>
            <a:ext cx="45719" cy="7265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019450" y="221390"/>
            <a:ext cx="77296" cy="75514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34" name="Titre 1"/>
          <p:cNvSpPr txBox="1">
            <a:spLocks/>
          </p:cNvSpPr>
          <p:nvPr/>
        </p:nvSpPr>
        <p:spPr>
          <a:xfrm>
            <a:off x="2192856" y="338417"/>
            <a:ext cx="1848918" cy="29412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500" dirty="0">
                <a:solidFill>
                  <a:prstClr val="black"/>
                </a:solidFill>
                <a:latin typeface="Century" panose="02040604050505020304" pitchFamily="18" charset="0"/>
              </a:rPr>
              <a:t>Groupe ALLIANZ</a:t>
            </a:r>
          </a:p>
        </p:txBody>
      </p:sp>
      <p:sp>
        <p:nvSpPr>
          <p:cNvPr id="35" name="Titre 1"/>
          <p:cNvSpPr txBox="1">
            <a:spLocks/>
          </p:cNvSpPr>
          <p:nvPr/>
        </p:nvSpPr>
        <p:spPr>
          <a:xfrm>
            <a:off x="6050192" y="179661"/>
            <a:ext cx="1838614" cy="4402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500" dirty="0">
                <a:solidFill>
                  <a:schemeClr val="accent6"/>
                </a:solidFill>
                <a:latin typeface="Century" panose="02040604050505020304" pitchFamily="18" charset="0"/>
              </a:rPr>
              <a:t>Méthodologie</a:t>
            </a:r>
            <a:endParaRPr lang="fr-FR" sz="1500" dirty="0">
              <a:solidFill>
                <a:srgbClr val="FFFFFF"/>
              </a:solidFill>
              <a:latin typeface="Century" panose="02040604050505020304" pitchFamily="18" charset="0"/>
            </a:endParaRPr>
          </a:p>
        </p:txBody>
      </p:sp>
      <p:sp>
        <p:nvSpPr>
          <p:cNvPr id="61" name="Espace réservé du texte 5"/>
          <p:cNvSpPr>
            <a:spLocks noGrp="1"/>
          </p:cNvSpPr>
          <p:nvPr>
            <p:ph type="body" sz="quarter" idx="13"/>
          </p:nvPr>
        </p:nvSpPr>
        <p:spPr>
          <a:xfrm>
            <a:off x="838200" y="931075"/>
            <a:ext cx="10515600" cy="360000"/>
          </a:xfrm>
        </p:spPr>
        <p:txBody>
          <a:bodyPr>
            <a:normAutofit/>
          </a:bodyPr>
          <a:lstStyle/>
          <a:p>
            <a:r>
              <a:rPr lang="fr-FR" sz="1800" dirty="0">
                <a:latin typeface="Century" panose="02040604050505020304" pitchFamily="18" charset="0"/>
              </a:rPr>
              <a:t>Groupe Allianz</a:t>
            </a:r>
          </a:p>
        </p:txBody>
      </p:sp>
      <p:sp>
        <p:nvSpPr>
          <p:cNvPr id="36" name="Titre 1"/>
          <p:cNvSpPr txBox="1">
            <a:spLocks/>
          </p:cNvSpPr>
          <p:nvPr/>
        </p:nvSpPr>
        <p:spPr>
          <a:xfrm>
            <a:off x="7770812" y="201893"/>
            <a:ext cx="2457015" cy="4402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500" dirty="0">
                <a:solidFill>
                  <a:schemeClr val="accent6"/>
                </a:solidFill>
                <a:latin typeface="Century" panose="02040604050505020304" pitchFamily="18" charset="0"/>
              </a:rPr>
              <a:t>Outils</a:t>
            </a:r>
          </a:p>
        </p:txBody>
      </p:sp>
      <p:pic>
        <p:nvPicPr>
          <p:cNvPr id="6" name="image11.jpeg">
            <a:extLst>
              <a:ext uri="{FF2B5EF4-FFF2-40B4-BE49-F238E27FC236}">
                <a16:creationId xmlns:a16="http://schemas.microsoft.com/office/drawing/2014/main" id="{2196DB33-A383-40E9-9BA5-2EA580E4B18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00388" y="1656913"/>
            <a:ext cx="3896564" cy="3520484"/>
          </a:xfrm>
          <a:prstGeom prst="rect">
            <a:avLst/>
          </a:prstGeom>
        </p:spPr>
      </p:pic>
      <p:sp>
        <p:nvSpPr>
          <p:cNvPr id="39" name="Espace réservé du texte 5">
            <a:extLst>
              <a:ext uri="{FF2B5EF4-FFF2-40B4-BE49-F238E27FC236}">
                <a16:creationId xmlns:a16="http://schemas.microsoft.com/office/drawing/2014/main" id="{3F034C09-F701-4964-876F-C58002B8940D}"/>
              </a:ext>
            </a:extLst>
          </p:cNvPr>
          <p:cNvSpPr txBox="1">
            <a:spLocks/>
          </p:cNvSpPr>
          <p:nvPr/>
        </p:nvSpPr>
        <p:spPr>
          <a:xfrm>
            <a:off x="838200" y="931075"/>
            <a:ext cx="10515600" cy="36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60000"/>
              <a:buFontTx/>
              <a:buNone/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60000"/>
              <a:buFontTx/>
              <a:buBlip>
                <a:blip r:embed="rId5"/>
              </a:buBlip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60000"/>
              <a:buFontTx/>
              <a:buBlip>
                <a:blip r:embed="rId6"/>
              </a:buBlip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60000"/>
              <a:buFontTx/>
              <a:buBlip>
                <a:blip r:embed="rId7"/>
              </a:buBlip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00000"/>
              <a:buFont typeface="Wingdings" charset="2"/>
              <a:buChar char="§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Wingdings" charset="2"/>
              <a:buChar char="§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Wingdings" charset="2"/>
              <a:buChar char="§"/>
              <a:defRPr sz="1600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>
                <a:latin typeface="Century" panose="02040604050505020304" pitchFamily="18" charset="0"/>
              </a:rPr>
              <a:t>Produit Allianz</a:t>
            </a:r>
            <a:endParaRPr lang="fr-FR" sz="1800" dirty="0">
              <a:latin typeface="Century" panose="02040604050505020304" pitchFamily="18" charset="0"/>
            </a:endParaRPr>
          </a:p>
        </p:txBody>
      </p:sp>
      <p:pic>
        <p:nvPicPr>
          <p:cNvPr id="40" name="image12.jpeg">
            <a:extLst>
              <a:ext uri="{FF2B5EF4-FFF2-40B4-BE49-F238E27FC236}">
                <a16:creationId xmlns:a16="http://schemas.microsoft.com/office/drawing/2014/main" id="{2F4C76DE-DB3D-4D91-BF29-D219EC5144D9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163627" y="1320748"/>
            <a:ext cx="6882914" cy="4550784"/>
          </a:xfrm>
          <a:prstGeom prst="rect">
            <a:avLst/>
          </a:prstGeom>
        </p:spPr>
      </p:pic>
      <p:sp>
        <p:nvSpPr>
          <p:cNvPr id="41" name="Espace réservé du texte 5">
            <a:extLst>
              <a:ext uri="{FF2B5EF4-FFF2-40B4-BE49-F238E27FC236}">
                <a16:creationId xmlns:a16="http://schemas.microsoft.com/office/drawing/2014/main" id="{460E994B-33EC-4931-AA45-E7594032A2BA}"/>
              </a:ext>
            </a:extLst>
          </p:cNvPr>
          <p:cNvSpPr txBox="1">
            <a:spLocks/>
          </p:cNvSpPr>
          <p:nvPr/>
        </p:nvSpPr>
        <p:spPr>
          <a:xfrm>
            <a:off x="838200" y="931075"/>
            <a:ext cx="10515600" cy="36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60000"/>
              <a:buFontTx/>
              <a:buNone/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60000"/>
              <a:buFontTx/>
              <a:buBlip>
                <a:blip r:embed="rId5"/>
              </a:buBlip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60000"/>
              <a:buFontTx/>
              <a:buBlip>
                <a:blip r:embed="rId6"/>
              </a:buBlip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60000"/>
              <a:buFontTx/>
              <a:buBlip>
                <a:blip r:embed="rId7"/>
              </a:buBlip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00000"/>
              <a:buFont typeface="Wingdings" charset="2"/>
              <a:buChar char="§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Wingdings" charset="2"/>
              <a:buChar char="§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Wingdings" charset="2"/>
              <a:buChar char="§"/>
              <a:defRPr sz="1600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>
                <a:latin typeface="Century" panose="02040604050505020304" pitchFamily="18" charset="0"/>
              </a:rPr>
              <a:t>Les différents périmètres au sein TMA ALLIANZ</a:t>
            </a:r>
            <a:endParaRPr lang="fr-FR" sz="1800" dirty="0">
              <a:latin typeface="Century" panose="02040604050505020304" pitchFamily="18" charset="0"/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5B18A2CF-08C9-4275-8542-DAD1014E5F2B}"/>
              </a:ext>
            </a:extLst>
          </p:cNvPr>
          <p:cNvSpPr txBox="1"/>
          <p:nvPr/>
        </p:nvSpPr>
        <p:spPr>
          <a:xfrm>
            <a:off x="511161" y="2129299"/>
            <a:ext cx="9065268" cy="2206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76250" algn="just">
              <a:spcBef>
                <a:spcPts val="1080"/>
              </a:spcBef>
              <a:spcAft>
                <a:spcPts val="0"/>
              </a:spcAft>
            </a:pP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Il existe quatre périmètres au sein du projet :</a:t>
            </a:r>
          </a:p>
          <a:p>
            <a:pPr marL="476250">
              <a:lnSpc>
                <a:spcPts val="1640"/>
              </a:lnSpc>
              <a:spcBef>
                <a:spcPts val="135"/>
              </a:spcBef>
              <a:spcAft>
                <a:spcPts val="0"/>
              </a:spcAft>
            </a:pP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—Mainframe collective</a:t>
            </a:r>
          </a:p>
          <a:p>
            <a:pPr marL="476250" algn="just">
              <a:lnSpc>
                <a:spcPts val="1590"/>
              </a:lnSpc>
            </a:pP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—ASP, UNIFACE</a:t>
            </a:r>
          </a:p>
          <a:p>
            <a:pPr marL="476250">
              <a:lnSpc>
                <a:spcPts val="1590"/>
              </a:lnSpc>
            </a:pP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—Mainframe réassurance</a:t>
            </a:r>
          </a:p>
          <a:p>
            <a:pPr marL="476250">
              <a:lnSpc>
                <a:spcPts val="1590"/>
              </a:lnSpc>
            </a:pP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—Delphi, BI</a:t>
            </a:r>
          </a:p>
          <a:p>
            <a:pPr marL="476250">
              <a:lnSpc>
                <a:spcPts val="1640"/>
              </a:lnSpc>
            </a:pP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—Mainframe individuel</a:t>
            </a:r>
          </a:p>
          <a:p>
            <a:pPr marL="253365" marR="670560" indent="271145" algn="just">
              <a:lnSpc>
                <a:spcPct val="93000"/>
              </a:lnSpc>
              <a:spcBef>
                <a:spcPts val="215"/>
              </a:spcBef>
              <a:spcAft>
                <a:spcPts val="0"/>
              </a:spcAft>
            </a:pP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L’équipe</a:t>
            </a:r>
            <a:r>
              <a:rPr lang="fr-FR" sz="1800" spc="-30" dirty="0">
                <a:effectLst/>
                <a:latin typeface="LM Roman 12"/>
                <a:ea typeface="LM Roman 12"/>
                <a:cs typeface="LM Roman 12"/>
              </a:rPr>
              <a:t> </a:t>
            </a: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TMA</a:t>
            </a:r>
            <a:r>
              <a:rPr lang="fr-FR" sz="1800" spc="-30" dirty="0">
                <a:effectLst/>
                <a:latin typeface="LM Roman 12"/>
                <a:ea typeface="LM Roman 12"/>
                <a:cs typeface="LM Roman 12"/>
              </a:rPr>
              <a:t> </a:t>
            </a: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Allianz</a:t>
            </a:r>
            <a:r>
              <a:rPr lang="fr-FR" sz="1800" spc="-30" dirty="0">
                <a:effectLst/>
                <a:latin typeface="LM Roman 12"/>
                <a:ea typeface="LM Roman 12"/>
                <a:cs typeface="LM Roman 12"/>
              </a:rPr>
              <a:t> </a:t>
            </a: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adopte</a:t>
            </a:r>
            <a:r>
              <a:rPr lang="fr-FR" sz="1800" spc="-30" dirty="0">
                <a:effectLst/>
                <a:latin typeface="LM Roman 12"/>
                <a:ea typeface="LM Roman 12"/>
                <a:cs typeface="LM Roman 12"/>
              </a:rPr>
              <a:t> </a:t>
            </a: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une</a:t>
            </a:r>
            <a:r>
              <a:rPr lang="fr-FR" sz="1800" spc="-30" dirty="0">
                <a:effectLst/>
                <a:latin typeface="LM Roman 12"/>
                <a:ea typeface="LM Roman 12"/>
                <a:cs typeface="LM Roman 12"/>
              </a:rPr>
              <a:t> </a:t>
            </a: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approche</a:t>
            </a:r>
            <a:r>
              <a:rPr lang="fr-FR" sz="1800" spc="-30" dirty="0">
                <a:effectLst/>
                <a:latin typeface="LM Roman 12"/>
                <a:ea typeface="LM Roman 12"/>
                <a:cs typeface="LM Roman 12"/>
              </a:rPr>
              <a:t> </a:t>
            </a: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systématique</a:t>
            </a:r>
            <a:r>
              <a:rPr lang="fr-FR" sz="1800" spc="-30" dirty="0">
                <a:effectLst/>
                <a:latin typeface="LM Roman 12"/>
                <a:ea typeface="LM Roman 12"/>
                <a:cs typeface="LM Roman 12"/>
              </a:rPr>
              <a:t> </a:t>
            </a: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de</a:t>
            </a:r>
            <a:r>
              <a:rPr lang="fr-FR" sz="1800" spc="-30" dirty="0">
                <a:effectLst/>
                <a:latin typeface="LM Roman 12"/>
                <a:ea typeface="LM Roman 12"/>
                <a:cs typeface="LM Roman 12"/>
              </a:rPr>
              <a:t> </a:t>
            </a: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la</a:t>
            </a:r>
            <a:r>
              <a:rPr lang="fr-FR" sz="1800" spc="-30" dirty="0">
                <a:effectLst/>
                <a:latin typeface="LM Roman 12"/>
                <a:ea typeface="LM Roman 12"/>
                <a:cs typeface="LM Roman 12"/>
              </a:rPr>
              <a:t> </a:t>
            </a: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gestion</a:t>
            </a:r>
            <a:r>
              <a:rPr lang="fr-FR" sz="1800" spc="-30" dirty="0">
                <a:effectLst/>
                <a:latin typeface="LM Roman 12"/>
                <a:ea typeface="LM Roman 12"/>
                <a:cs typeface="LM Roman 12"/>
              </a:rPr>
              <a:t> </a:t>
            </a: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des</a:t>
            </a:r>
            <a:r>
              <a:rPr lang="fr-FR" sz="1800" spc="-30" dirty="0">
                <a:effectLst/>
                <a:latin typeface="LM Roman 12"/>
                <a:ea typeface="LM Roman 12"/>
                <a:cs typeface="LM Roman 12"/>
              </a:rPr>
              <a:t> </a:t>
            </a: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services informatiques</a:t>
            </a:r>
            <a:r>
              <a:rPr lang="fr-FR" sz="1800" spc="-30" dirty="0">
                <a:effectLst/>
                <a:latin typeface="LM Roman 12"/>
                <a:ea typeface="LM Roman 12"/>
                <a:cs typeface="LM Roman 12"/>
              </a:rPr>
              <a:t> </a:t>
            </a: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(ITSM).</a:t>
            </a:r>
            <a:r>
              <a:rPr lang="fr-FR" sz="1800" spc="-25" dirty="0">
                <a:effectLst/>
                <a:latin typeface="LM Roman 12"/>
                <a:ea typeface="LM Roman 12"/>
                <a:cs typeface="LM Roman 12"/>
              </a:rPr>
              <a:t> </a:t>
            </a: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L’objectif</a:t>
            </a:r>
            <a:r>
              <a:rPr lang="fr-FR" sz="1800" spc="-30" dirty="0">
                <a:effectLst/>
                <a:latin typeface="LM Roman 12"/>
                <a:ea typeface="LM Roman 12"/>
                <a:cs typeface="LM Roman 12"/>
              </a:rPr>
              <a:t> </a:t>
            </a: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est</a:t>
            </a:r>
            <a:r>
              <a:rPr lang="fr-FR" sz="1800" spc="-25" dirty="0">
                <a:effectLst/>
                <a:latin typeface="LM Roman 12"/>
                <a:ea typeface="LM Roman 12"/>
                <a:cs typeface="LM Roman 12"/>
              </a:rPr>
              <a:t> </a:t>
            </a: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de</a:t>
            </a:r>
            <a:r>
              <a:rPr lang="fr-FR" sz="1800" spc="-30" dirty="0">
                <a:effectLst/>
                <a:latin typeface="LM Roman 12"/>
                <a:ea typeface="LM Roman 12"/>
                <a:cs typeface="LM Roman 12"/>
              </a:rPr>
              <a:t> </a:t>
            </a: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s’aligner</a:t>
            </a:r>
            <a:r>
              <a:rPr lang="fr-FR" sz="1800" spc="-25" dirty="0">
                <a:effectLst/>
                <a:latin typeface="LM Roman 12"/>
                <a:ea typeface="LM Roman 12"/>
                <a:cs typeface="LM Roman 12"/>
              </a:rPr>
              <a:t> </a:t>
            </a: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sur</a:t>
            </a:r>
            <a:r>
              <a:rPr lang="fr-FR" sz="1800" spc="-20" dirty="0">
                <a:effectLst/>
                <a:latin typeface="LM Roman 12"/>
                <a:ea typeface="LM Roman 12"/>
                <a:cs typeface="LM Roman 12"/>
              </a:rPr>
              <a:t> </a:t>
            </a: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les</a:t>
            </a:r>
            <a:r>
              <a:rPr lang="fr-FR" sz="1800" spc="-30" dirty="0">
                <a:effectLst/>
                <a:latin typeface="LM Roman 12"/>
                <a:ea typeface="LM Roman 12"/>
                <a:cs typeface="LM Roman 12"/>
              </a:rPr>
              <a:t> </a:t>
            </a: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besoins</a:t>
            </a:r>
            <a:r>
              <a:rPr lang="fr-FR" sz="1800" spc="-25" dirty="0">
                <a:effectLst/>
                <a:latin typeface="LM Roman 12"/>
                <a:ea typeface="LM Roman 12"/>
                <a:cs typeface="LM Roman 12"/>
              </a:rPr>
              <a:t> </a:t>
            </a: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métier</a:t>
            </a:r>
            <a:r>
              <a:rPr lang="fr-FR" sz="1800" spc="-30" dirty="0">
                <a:effectLst/>
                <a:latin typeface="LM Roman 12"/>
                <a:ea typeface="LM Roman 12"/>
                <a:cs typeface="LM Roman 12"/>
              </a:rPr>
              <a:t> </a:t>
            </a: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et</a:t>
            </a:r>
            <a:r>
              <a:rPr lang="fr-FR" sz="1800" spc="-25" dirty="0">
                <a:effectLst/>
                <a:latin typeface="LM Roman 12"/>
                <a:ea typeface="LM Roman 12"/>
                <a:cs typeface="LM Roman 12"/>
              </a:rPr>
              <a:t> </a:t>
            </a: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informatiques de l’entreprise grâce à l’intégration des meilleurs pratiques</a:t>
            </a:r>
            <a:r>
              <a:rPr lang="fr-FR" sz="1800" spc="-100" dirty="0">
                <a:effectLst/>
                <a:latin typeface="LM Roman 12"/>
                <a:ea typeface="LM Roman 12"/>
                <a:cs typeface="LM Roman 12"/>
              </a:rPr>
              <a:t> </a:t>
            </a: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ITIL.</a:t>
            </a:r>
          </a:p>
        </p:txBody>
      </p:sp>
    </p:spTree>
    <p:extLst>
      <p:ext uri="{BB962C8B-B14F-4D97-AF65-F5344CB8AC3E}">
        <p14:creationId xmlns:p14="http://schemas.microsoft.com/office/powerpoint/2010/main" val="1184453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build="p"/>
      <p:bldP spid="61" grpId="1" build="p"/>
      <p:bldP spid="39" grpId="0"/>
      <p:bldP spid="39" grpId="1"/>
      <p:bldP spid="41" grpId="0"/>
      <p:bldP spid="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FC29B-6E40-4377-A05B-647CED4C9B74}" type="datetime1">
              <a:rPr lang="fr-FR" smtClean="0">
                <a:solidFill>
                  <a:srgbClr val="FFFFFF"/>
                </a:solidFill>
              </a:rPr>
              <a:pPr/>
              <a:t>18/09/2020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>
                <a:solidFill>
                  <a:srgbClr val="FFFFFF"/>
                </a:solidFill>
              </a:rPr>
              <a:t>Demande de crédit en ligne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0C25-3C2D-40D7-9CB5-90AD7B210833}" type="slidenum">
              <a:rPr lang="fr-FR" smtClean="0">
                <a:solidFill>
                  <a:srgbClr val="FFFFFF"/>
                </a:solidFill>
              </a:rPr>
              <a:pPr/>
              <a:t>5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8" name="Shape 40"/>
          <p:cNvSpPr/>
          <p:nvPr/>
        </p:nvSpPr>
        <p:spPr>
          <a:xfrm flipV="1">
            <a:off x="0" y="224937"/>
            <a:ext cx="12191016" cy="639823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11660" y="190606"/>
            <a:ext cx="2149093" cy="4402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500" dirty="0">
                <a:solidFill>
                  <a:srgbClr val="FFFFFF"/>
                </a:solidFill>
                <a:latin typeface="Century" panose="02040604050505020304" pitchFamily="18" charset="0"/>
              </a:rPr>
              <a:t>Contexte Général</a:t>
            </a:r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>
            <a:off x="2176530" y="190606"/>
            <a:ext cx="1848918" cy="4402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500" dirty="0">
                <a:solidFill>
                  <a:srgbClr val="FFFFFF"/>
                </a:solidFill>
                <a:latin typeface="Century" panose="02040604050505020304" pitchFamily="18" charset="0"/>
              </a:rPr>
              <a:t>Groupe ALLIANZ</a:t>
            </a:r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7796381" y="206133"/>
            <a:ext cx="2457015" cy="4402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500" dirty="0">
                <a:solidFill>
                  <a:schemeClr val="accent6"/>
                </a:solidFill>
                <a:latin typeface="Century" panose="02040604050505020304" pitchFamily="18" charset="0"/>
              </a:rPr>
              <a:t>Outils</a:t>
            </a:r>
            <a:endParaRPr lang="fr-FR" sz="1500" dirty="0">
              <a:solidFill>
                <a:srgbClr val="FFFFFF"/>
              </a:solidFill>
              <a:latin typeface="Century" panose="020406040505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78987" y="224936"/>
            <a:ext cx="46452" cy="7169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19075" y="224937"/>
            <a:ext cx="45719" cy="7265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994735" y="205963"/>
            <a:ext cx="45719" cy="7455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15" name="Titre 1"/>
          <p:cNvSpPr txBox="1">
            <a:spLocks/>
          </p:cNvSpPr>
          <p:nvPr/>
        </p:nvSpPr>
        <p:spPr>
          <a:xfrm>
            <a:off x="10228772" y="206133"/>
            <a:ext cx="1892067" cy="4402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500" dirty="0">
                <a:solidFill>
                  <a:srgbClr val="FFFFFF"/>
                </a:solidFill>
                <a:latin typeface="Century" panose="02040604050505020304" pitchFamily="18" charset="0"/>
              </a:rPr>
              <a:t>Réalisation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00303" y="224937"/>
            <a:ext cx="1940894" cy="6388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051026" y="224937"/>
            <a:ext cx="93787" cy="7265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18" name="Titre 1"/>
          <p:cNvSpPr txBox="1">
            <a:spLocks/>
          </p:cNvSpPr>
          <p:nvPr/>
        </p:nvSpPr>
        <p:spPr>
          <a:xfrm>
            <a:off x="4144813" y="296653"/>
            <a:ext cx="1751713" cy="33419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500" dirty="0">
                <a:solidFill>
                  <a:prstClr val="black"/>
                </a:solidFill>
                <a:latin typeface="Century" panose="02040604050505020304" pitchFamily="18" charset="0"/>
              </a:rPr>
              <a:t>Méthodologie</a:t>
            </a:r>
          </a:p>
        </p:txBody>
      </p:sp>
      <p:sp>
        <p:nvSpPr>
          <p:cNvPr id="19" name="Shape 40"/>
          <p:cNvSpPr/>
          <p:nvPr/>
        </p:nvSpPr>
        <p:spPr>
          <a:xfrm>
            <a:off x="4096745" y="819784"/>
            <a:ext cx="1908000" cy="45719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982952" y="224937"/>
            <a:ext cx="45719" cy="7265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1" name="Titre 1"/>
          <p:cNvSpPr txBox="1">
            <a:spLocks/>
          </p:cNvSpPr>
          <p:nvPr/>
        </p:nvSpPr>
        <p:spPr>
          <a:xfrm>
            <a:off x="6093376" y="134424"/>
            <a:ext cx="1838614" cy="50989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500" dirty="0">
                <a:solidFill>
                  <a:srgbClr val="FFFFFF"/>
                </a:solidFill>
                <a:latin typeface="Century" panose="02040604050505020304" pitchFamily="18" charset="0"/>
              </a:rPr>
              <a:t>Conception</a:t>
            </a:r>
          </a:p>
        </p:txBody>
      </p:sp>
      <p:sp>
        <p:nvSpPr>
          <p:cNvPr id="196" name="Espace réservé du texte 5">
            <a:extLst>
              <a:ext uri="{FF2B5EF4-FFF2-40B4-BE49-F238E27FC236}">
                <a16:creationId xmlns:a16="http://schemas.microsoft.com/office/drawing/2014/main" id="{22189522-E118-41BB-87AE-A9DF0CCF66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5778" y="931075"/>
            <a:ext cx="10515600" cy="360000"/>
          </a:xfrm>
        </p:spPr>
        <p:txBody>
          <a:bodyPr>
            <a:normAutofit/>
          </a:bodyPr>
          <a:lstStyle/>
          <a:p>
            <a:r>
              <a:rPr lang="fr-FR" sz="1800" dirty="0"/>
              <a:t>Cycle de vie en V</a:t>
            </a:r>
            <a:endParaRPr lang="fr-FR" sz="1800" dirty="0">
              <a:latin typeface="Century" panose="02040604050505020304" pitchFamily="18" charset="0"/>
            </a:endParaRPr>
          </a:p>
        </p:txBody>
      </p:sp>
      <p:pic>
        <p:nvPicPr>
          <p:cNvPr id="197" name="image13.jpeg">
            <a:extLst>
              <a:ext uri="{FF2B5EF4-FFF2-40B4-BE49-F238E27FC236}">
                <a16:creationId xmlns:a16="http://schemas.microsoft.com/office/drawing/2014/main" id="{D1666625-858E-404A-8847-2CA932EAB61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83620" y="1458645"/>
            <a:ext cx="5962922" cy="3903468"/>
          </a:xfrm>
          <a:prstGeom prst="rect">
            <a:avLst/>
          </a:prstGeom>
        </p:spPr>
      </p:pic>
      <p:sp>
        <p:nvSpPr>
          <p:cNvPr id="200" name="Espace réservé du texte 5">
            <a:extLst>
              <a:ext uri="{FF2B5EF4-FFF2-40B4-BE49-F238E27FC236}">
                <a16:creationId xmlns:a16="http://schemas.microsoft.com/office/drawing/2014/main" id="{CDC70EC3-B9B1-440E-A2AE-F2C7B7DD80F3}"/>
              </a:ext>
            </a:extLst>
          </p:cNvPr>
          <p:cNvSpPr txBox="1">
            <a:spLocks/>
          </p:cNvSpPr>
          <p:nvPr/>
        </p:nvSpPr>
        <p:spPr>
          <a:xfrm>
            <a:off x="875778" y="931075"/>
            <a:ext cx="10515600" cy="36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60000"/>
              <a:buFontTx/>
              <a:buNone/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60000"/>
              <a:buFontTx/>
              <a:buBlip>
                <a:blip r:embed="rId4"/>
              </a:buBlip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60000"/>
              <a:buFontTx/>
              <a:buBlip>
                <a:blip r:embed="rId5"/>
              </a:buBlip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60000"/>
              <a:buFontTx/>
              <a:buBlip>
                <a:blip r:embed="rId6"/>
              </a:buBlip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00000"/>
              <a:buFont typeface="Wingdings" charset="2"/>
              <a:buChar char="§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Wingdings" charset="2"/>
              <a:buChar char="§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Wingdings" charset="2"/>
              <a:buChar char="§"/>
              <a:defRPr sz="1600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/>
              <a:t>Workflow des évolutions du projet ALLIANZ</a:t>
            </a:r>
            <a:endParaRPr lang="fr-FR" sz="1800" dirty="0">
              <a:latin typeface="Century" panose="02040604050505020304" pitchFamily="18" charset="0"/>
            </a:endParaRPr>
          </a:p>
        </p:txBody>
      </p:sp>
      <p:pic>
        <p:nvPicPr>
          <p:cNvPr id="201" name="image14.jpeg">
            <a:extLst>
              <a:ext uri="{FF2B5EF4-FFF2-40B4-BE49-F238E27FC236}">
                <a16:creationId xmlns:a16="http://schemas.microsoft.com/office/drawing/2014/main" id="{15A6FA4F-D630-4968-9158-13B987E284A5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59111" y="1615736"/>
            <a:ext cx="8752882" cy="3817398"/>
          </a:xfrm>
          <a:prstGeom prst="rect">
            <a:avLst/>
          </a:prstGeom>
        </p:spPr>
      </p:pic>
      <p:sp>
        <p:nvSpPr>
          <p:cNvPr id="202" name="Shape 40">
            <a:extLst>
              <a:ext uri="{FF2B5EF4-FFF2-40B4-BE49-F238E27FC236}">
                <a16:creationId xmlns:a16="http://schemas.microsoft.com/office/drawing/2014/main" id="{503617DA-C817-4069-BA0E-ADB22A6116EC}"/>
              </a:ext>
            </a:extLst>
          </p:cNvPr>
          <p:cNvSpPr/>
          <p:nvPr/>
        </p:nvSpPr>
        <p:spPr>
          <a:xfrm>
            <a:off x="4096745" y="819784"/>
            <a:ext cx="1908000" cy="45719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203" name="Espace réservé du texte 5">
            <a:extLst>
              <a:ext uri="{FF2B5EF4-FFF2-40B4-BE49-F238E27FC236}">
                <a16:creationId xmlns:a16="http://schemas.microsoft.com/office/drawing/2014/main" id="{518B774B-D325-4929-9865-EFC186FB3002}"/>
              </a:ext>
            </a:extLst>
          </p:cNvPr>
          <p:cNvSpPr txBox="1">
            <a:spLocks/>
          </p:cNvSpPr>
          <p:nvPr/>
        </p:nvSpPr>
        <p:spPr>
          <a:xfrm>
            <a:off x="875778" y="931075"/>
            <a:ext cx="10515600" cy="36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60000"/>
              <a:buFontTx/>
              <a:buNone/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60000"/>
              <a:buFontTx/>
              <a:buBlip>
                <a:blip r:embed="rId4"/>
              </a:buBlip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60000"/>
              <a:buFontTx/>
              <a:buBlip>
                <a:blip r:embed="rId5"/>
              </a:buBlip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60000"/>
              <a:buFontTx/>
              <a:buBlip>
                <a:blip r:embed="rId6"/>
              </a:buBlip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00000"/>
              <a:buFont typeface="Wingdings" charset="2"/>
              <a:buChar char="§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Wingdings" charset="2"/>
              <a:buChar char="§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Wingdings" charset="2"/>
              <a:buChar char="§"/>
              <a:defRPr sz="1600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/>
              <a:t>Les sprint du projet</a:t>
            </a:r>
            <a:endParaRPr lang="fr-FR" sz="1800" dirty="0">
              <a:latin typeface="Century" panose="02040604050505020304" pitchFamily="18" charset="0"/>
            </a:endParaRPr>
          </a:p>
        </p:txBody>
      </p:sp>
      <p:grpSp>
        <p:nvGrpSpPr>
          <p:cNvPr id="204" name="object 6">
            <a:extLst>
              <a:ext uri="{FF2B5EF4-FFF2-40B4-BE49-F238E27FC236}">
                <a16:creationId xmlns:a16="http://schemas.microsoft.com/office/drawing/2014/main" id="{7ECCAA51-AC09-496B-A7EC-BBB6A17F49D5}"/>
              </a:ext>
            </a:extLst>
          </p:cNvPr>
          <p:cNvGrpSpPr/>
          <p:nvPr/>
        </p:nvGrpSpPr>
        <p:grpSpPr>
          <a:xfrm>
            <a:off x="838200" y="1650942"/>
            <a:ext cx="3429000" cy="2204085"/>
            <a:chOff x="838200" y="1728216"/>
            <a:chExt cx="3429000" cy="2204085"/>
          </a:xfrm>
        </p:grpSpPr>
        <p:sp>
          <p:nvSpPr>
            <p:cNvPr id="205" name="object 7">
              <a:extLst>
                <a:ext uri="{FF2B5EF4-FFF2-40B4-BE49-F238E27FC236}">
                  <a16:creationId xmlns:a16="http://schemas.microsoft.com/office/drawing/2014/main" id="{B2302636-2B84-4471-BE8C-77BC2F2F28B4}"/>
                </a:ext>
              </a:extLst>
            </p:cNvPr>
            <p:cNvSpPr/>
            <p:nvPr/>
          </p:nvSpPr>
          <p:spPr>
            <a:xfrm>
              <a:off x="838200" y="1728216"/>
              <a:ext cx="3429000" cy="2204085"/>
            </a:xfrm>
            <a:custGeom>
              <a:avLst/>
              <a:gdLst/>
              <a:ahLst/>
              <a:cxnLst/>
              <a:rect l="l" t="t" r="r" b="b"/>
              <a:pathLst>
                <a:path w="3429000" h="2204085">
                  <a:moveTo>
                    <a:pt x="3429000" y="0"/>
                  </a:moveTo>
                  <a:lnTo>
                    <a:pt x="0" y="0"/>
                  </a:lnTo>
                  <a:lnTo>
                    <a:pt x="0" y="2203704"/>
                  </a:lnTo>
                  <a:lnTo>
                    <a:pt x="3429000" y="2203704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6" name="object 8">
              <a:extLst>
                <a:ext uri="{FF2B5EF4-FFF2-40B4-BE49-F238E27FC236}">
                  <a16:creationId xmlns:a16="http://schemas.microsoft.com/office/drawing/2014/main" id="{D9153674-2CB6-4EF4-A96D-68F33705876D}"/>
                </a:ext>
              </a:extLst>
            </p:cNvPr>
            <p:cNvSpPr/>
            <p:nvPr/>
          </p:nvSpPr>
          <p:spPr>
            <a:xfrm>
              <a:off x="870203" y="2258568"/>
              <a:ext cx="3348990" cy="161010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7" name="object 9">
              <a:extLst>
                <a:ext uri="{FF2B5EF4-FFF2-40B4-BE49-F238E27FC236}">
                  <a16:creationId xmlns:a16="http://schemas.microsoft.com/office/drawing/2014/main" id="{0B3E4FA1-9C6C-4567-B5D6-7342ED685F17}"/>
                </a:ext>
              </a:extLst>
            </p:cNvPr>
            <p:cNvSpPr/>
            <p:nvPr/>
          </p:nvSpPr>
          <p:spPr>
            <a:xfrm>
              <a:off x="954023" y="2473413"/>
              <a:ext cx="3181350" cy="125060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8" name="object 10">
              <a:extLst>
                <a:ext uri="{FF2B5EF4-FFF2-40B4-BE49-F238E27FC236}">
                  <a16:creationId xmlns:a16="http://schemas.microsoft.com/office/drawing/2014/main" id="{A604D6F7-908E-42D7-A1B5-909AE1174AE1}"/>
                </a:ext>
              </a:extLst>
            </p:cNvPr>
            <p:cNvSpPr/>
            <p:nvPr/>
          </p:nvSpPr>
          <p:spPr>
            <a:xfrm>
              <a:off x="1126236" y="2476500"/>
              <a:ext cx="2853055" cy="1114425"/>
            </a:xfrm>
            <a:custGeom>
              <a:avLst/>
              <a:gdLst/>
              <a:ahLst/>
              <a:cxnLst/>
              <a:rect l="l" t="t" r="r" b="b"/>
              <a:pathLst>
                <a:path w="2853054" h="1114425">
                  <a:moveTo>
                    <a:pt x="2667254" y="0"/>
                  </a:moveTo>
                  <a:lnTo>
                    <a:pt x="185673" y="0"/>
                  </a:lnTo>
                  <a:lnTo>
                    <a:pt x="136316" y="6636"/>
                  </a:lnTo>
                  <a:lnTo>
                    <a:pt x="91963" y="25362"/>
                  </a:lnTo>
                  <a:lnTo>
                    <a:pt x="54384" y="54403"/>
                  </a:lnTo>
                  <a:lnTo>
                    <a:pt x="25351" y="91985"/>
                  </a:lnTo>
                  <a:lnTo>
                    <a:pt x="6632" y="136333"/>
                  </a:lnTo>
                  <a:lnTo>
                    <a:pt x="0" y="185674"/>
                  </a:lnTo>
                  <a:lnTo>
                    <a:pt x="0" y="928370"/>
                  </a:lnTo>
                  <a:lnTo>
                    <a:pt x="6632" y="977710"/>
                  </a:lnTo>
                  <a:lnTo>
                    <a:pt x="25351" y="1022058"/>
                  </a:lnTo>
                  <a:lnTo>
                    <a:pt x="54384" y="1059640"/>
                  </a:lnTo>
                  <a:lnTo>
                    <a:pt x="91963" y="1088681"/>
                  </a:lnTo>
                  <a:lnTo>
                    <a:pt x="136316" y="1107407"/>
                  </a:lnTo>
                  <a:lnTo>
                    <a:pt x="185673" y="1114044"/>
                  </a:lnTo>
                  <a:lnTo>
                    <a:pt x="2667254" y="1114044"/>
                  </a:lnTo>
                  <a:lnTo>
                    <a:pt x="2716594" y="1107407"/>
                  </a:lnTo>
                  <a:lnTo>
                    <a:pt x="2760942" y="1088681"/>
                  </a:lnTo>
                  <a:lnTo>
                    <a:pt x="2798524" y="1059640"/>
                  </a:lnTo>
                  <a:lnTo>
                    <a:pt x="2827565" y="1022058"/>
                  </a:lnTo>
                  <a:lnTo>
                    <a:pt x="2846291" y="977710"/>
                  </a:lnTo>
                  <a:lnTo>
                    <a:pt x="2852928" y="928370"/>
                  </a:lnTo>
                  <a:lnTo>
                    <a:pt x="2852928" y="185674"/>
                  </a:lnTo>
                  <a:lnTo>
                    <a:pt x="2846291" y="136333"/>
                  </a:lnTo>
                  <a:lnTo>
                    <a:pt x="2827565" y="91985"/>
                  </a:lnTo>
                  <a:lnTo>
                    <a:pt x="2798524" y="54403"/>
                  </a:lnTo>
                  <a:lnTo>
                    <a:pt x="2760942" y="25362"/>
                  </a:lnTo>
                  <a:lnTo>
                    <a:pt x="2716594" y="6636"/>
                  </a:lnTo>
                  <a:lnTo>
                    <a:pt x="26672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09" name="object 11">
            <a:extLst>
              <a:ext uri="{FF2B5EF4-FFF2-40B4-BE49-F238E27FC236}">
                <a16:creationId xmlns:a16="http://schemas.microsoft.com/office/drawing/2014/main" id="{CBB91701-BE1F-4E03-B924-936CEFFCF5A5}"/>
              </a:ext>
            </a:extLst>
          </p:cNvPr>
          <p:cNvGrpSpPr/>
          <p:nvPr/>
        </p:nvGrpSpPr>
        <p:grpSpPr>
          <a:xfrm>
            <a:off x="4401311" y="1653990"/>
            <a:ext cx="3429000" cy="2200910"/>
            <a:chOff x="4401311" y="1731264"/>
            <a:chExt cx="3429000" cy="2200910"/>
          </a:xfrm>
        </p:grpSpPr>
        <p:sp>
          <p:nvSpPr>
            <p:cNvPr id="210" name="object 12">
              <a:extLst>
                <a:ext uri="{FF2B5EF4-FFF2-40B4-BE49-F238E27FC236}">
                  <a16:creationId xmlns:a16="http://schemas.microsoft.com/office/drawing/2014/main" id="{32FD548E-E5B7-4FED-A003-28AA2B97AD2F}"/>
                </a:ext>
              </a:extLst>
            </p:cNvPr>
            <p:cNvSpPr/>
            <p:nvPr/>
          </p:nvSpPr>
          <p:spPr>
            <a:xfrm>
              <a:off x="4401311" y="1731264"/>
              <a:ext cx="3429000" cy="2200910"/>
            </a:xfrm>
            <a:custGeom>
              <a:avLst/>
              <a:gdLst/>
              <a:ahLst/>
              <a:cxnLst/>
              <a:rect l="l" t="t" r="r" b="b"/>
              <a:pathLst>
                <a:path w="3429000" h="2200910">
                  <a:moveTo>
                    <a:pt x="3428999" y="0"/>
                  </a:moveTo>
                  <a:lnTo>
                    <a:pt x="0" y="0"/>
                  </a:lnTo>
                  <a:lnTo>
                    <a:pt x="0" y="2200656"/>
                  </a:lnTo>
                  <a:lnTo>
                    <a:pt x="3428999" y="2200656"/>
                  </a:lnTo>
                  <a:lnTo>
                    <a:pt x="3428999" y="0"/>
                  </a:lnTo>
                  <a:close/>
                </a:path>
              </a:pathLst>
            </a:custGeom>
            <a:solidFill>
              <a:srgbClr val="E7E35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1" name="object 13">
              <a:extLst>
                <a:ext uri="{FF2B5EF4-FFF2-40B4-BE49-F238E27FC236}">
                  <a16:creationId xmlns:a16="http://schemas.microsoft.com/office/drawing/2014/main" id="{6AA8FE18-0B8D-4F45-9EA1-1468B77B0662}"/>
                </a:ext>
              </a:extLst>
            </p:cNvPr>
            <p:cNvSpPr/>
            <p:nvPr/>
          </p:nvSpPr>
          <p:spPr>
            <a:xfrm>
              <a:off x="4433315" y="2255520"/>
              <a:ext cx="3347466" cy="161010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2" name="object 14">
              <a:extLst>
                <a:ext uri="{FF2B5EF4-FFF2-40B4-BE49-F238E27FC236}">
                  <a16:creationId xmlns:a16="http://schemas.microsoft.com/office/drawing/2014/main" id="{5E4BBC5C-867A-4217-A782-0C5EABA01763}"/>
                </a:ext>
              </a:extLst>
            </p:cNvPr>
            <p:cNvSpPr/>
            <p:nvPr/>
          </p:nvSpPr>
          <p:spPr>
            <a:xfrm>
              <a:off x="4488179" y="2333244"/>
              <a:ext cx="3236214" cy="152476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3" name="object 15">
              <a:extLst>
                <a:ext uri="{FF2B5EF4-FFF2-40B4-BE49-F238E27FC236}">
                  <a16:creationId xmlns:a16="http://schemas.microsoft.com/office/drawing/2014/main" id="{4DF05DC3-5CAB-4491-970C-A0BCDE30100C}"/>
                </a:ext>
              </a:extLst>
            </p:cNvPr>
            <p:cNvSpPr/>
            <p:nvPr/>
          </p:nvSpPr>
          <p:spPr>
            <a:xfrm>
              <a:off x="4689347" y="2473452"/>
              <a:ext cx="2851785" cy="1114425"/>
            </a:xfrm>
            <a:custGeom>
              <a:avLst/>
              <a:gdLst/>
              <a:ahLst/>
              <a:cxnLst/>
              <a:rect l="l" t="t" r="r" b="b"/>
              <a:pathLst>
                <a:path w="2851784" h="1114425">
                  <a:moveTo>
                    <a:pt x="2665729" y="0"/>
                  </a:moveTo>
                  <a:lnTo>
                    <a:pt x="185674" y="0"/>
                  </a:lnTo>
                  <a:lnTo>
                    <a:pt x="136333" y="6636"/>
                  </a:lnTo>
                  <a:lnTo>
                    <a:pt x="91985" y="25362"/>
                  </a:lnTo>
                  <a:lnTo>
                    <a:pt x="54403" y="54403"/>
                  </a:lnTo>
                  <a:lnTo>
                    <a:pt x="25362" y="91985"/>
                  </a:lnTo>
                  <a:lnTo>
                    <a:pt x="6636" y="136333"/>
                  </a:lnTo>
                  <a:lnTo>
                    <a:pt x="0" y="185674"/>
                  </a:lnTo>
                  <a:lnTo>
                    <a:pt x="0" y="928370"/>
                  </a:lnTo>
                  <a:lnTo>
                    <a:pt x="6636" y="977710"/>
                  </a:lnTo>
                  <a:lnTo>
                    <a:pt x="25362" y="1022058"/>
                  </a:lnTo>
                  <a:lnTo>
                    <a:pt x="54403" y="1059640"/>
                  </a:lnTo>
                  <a:lnTo>
                    <a:pt x="91985" y="1088681"/>
                  </a:lnTo>
                  <a:lnTo>
                    <a:pt x="136333" y="1107407"/>
                  </a:lnTo>
                  <a:lnTo>
                    <a:pt x="185674" y="1114044"/>
                  </a:lnTo>
                  <a:lnTo>
                    <a:pt x="2665729" y="1114044"/>
                  </a:lnTo>
                  <a:lnTo>
                    <a:pt x="2715070" y="1107407"/>
                  </a:lnTo>
                  <a:lnTo>
                    <a:pt x="2759418" y="1088681"/>
                  </a:lnTo>
                  <a:lnTo>
                    <a:pt x="2797000" y="1059640"/>
                  </a:lnTo>
                  <a:lnTo>
                    <a:pt x="2826041" y="1022058"/>
                  </a:lnTo>
                  <a:lnTo>
                    <a:pt x="2844767" y="977710"/>
                  </a:lnTo>
                  <a:lnTo>
                    <a:pt x="2851404" y="928370"/>
                  </a:lnTo>
                  <a:lnTo>
                    <a:pt x="2851404" y="185674"/>
                  </a:lnTo>
                  <a:lnTo>
                    <a:pt x="2844767" y="136333"/>
                  </a:lnTo>
                  <a:lnTo>
                    <a:pt x="2826041" y="91985"/>
                  </a:lnTo>
                  <a:lnTo>
                    <a:pt x="2797000" y="54403"/>
                  </a:lnTo>
                  <a:lnTo>
                    <a:pt x="2759418" y="25362"/>
                  </a:lnTo>
                  <a:lnTo>
                    <a:pt x="2715070" y="6636"/>
                  </a:lnTo>
                  <a:lnTo>
                    <a:pt x="26657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14" name="object 16">
            <a:extLst>
              <a:ext uri="{FF2B5EF4-FFF2-40B4-BE49-F238E27FC236}">
                <a16:creationId xmlns:a16="http://schemas.microsoft.com/office/drawing/2014/main" id="{0C0EECC9-2CA2-4132-A644-3DA7EE806024}"/>
              </a:ext>
            </a:extLst>
          </p:cNvPr>
          <p:cNvGrpSpPr/>
          <p:nvPr/>
        </p:nvGrpSpPr>
        <p:grpSpPr>
          <a:xfrm>
            <a:off x="7962900" y="1650942"/>
            <a:ext cx="3429000" cy="2200910"/>
            <a:chOff x="7962900" y="1728216"/>
            <a:chExt cx="3429000" cy="2200910"/>
          </a:xfrm>
        </p:grpSpPr>
        <p:sp>
          <p:nvSpPr>
            <p:cNvPr id="215" name="object 17">
              <a:extLst>
                <a:ext uri="{FF2B5EF4-FFF2-40B4-BE49-F238E27FC236}">
                  <a16:creationId xmlns:a16="http://schemas.microsoft.com/office/drawing/2014/main" id="{D0033A39-E2D3-4D0A-9197-48F5D7CD62E6}"/>
                </a:ext>
              </a:extLst>
            </p:cNvPr>
            <p:cNvSpPr/>
            <p:nvPr/>
          </p:nvSpPr>
          <p:spPr>
            <a:xfrm>
              <a:off x="7962900" y="1728216"/>
              <a:ext cx="3429000" cy="2200910"/>
            </a:xfrm>
            <a:custGeom>
              <a:avLst/>
              <a:gdLst/>
              <a:ahLst/>
              <a:cxnLst/>
              <a:rect l="l" t="t" r="r" b="b"/>
              <a:pathLst>
                <a:path w="3429000" h="2200910">
                  <a:moveTo>
                    <a:pt x="3429000" y="0"/>
                  </a:moveTo>
                  <a:lnTo>
                    <a:pt x="0" y="0"/>
                  </a:lnTo>
                  <a:lnTo>
                    <a:pt x="0" y="2200655"/>
                  </a:lnTo>
                  <a:lnTo>
                    <a:pt x="3429000" y="2200655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90E209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6" name="object 18">
              <a:extLst>
                <a:ext uri="{FF2B5EF4-FFF2-40B4-BE49-F238E27FC236}">
                  <a16:creationId xmlns:a16="http://schemas.microsoft.com/office/drawing/2014/main" id="{A13FF6FE-2A1F-445D-83D8-38813E9E546D}"/>
                </a:ext>
              </a:extLst>
            </p:cNvPr>
            <p:cNvSpPr/>
            <p:nvPr/>
          </p:nvSpPr>
          <p:spPr>
            <a:xfrm>
              <a:off x="8005571" y="2264664"/>
              <a:ext cx="3348989" cy="160870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7" name="object 19">
              <a:extLst>
                <a:ext uri="{FF2B5EF4-FFF2-40B4-BE49-F238E27FC236}">
                  <a16:creationId xmlns:a16="http://schemas.microsoft.com/office/drawing/2014/main" id="{3A18229A-C868-4BF8-84D5-FC5425E6F23B}"/>
                </a:ext>
              </a:extLst>
            </p:cNvPr>
            <p:cNvSpPr/>
            <p:nvPr/>
          </p:nvSpPr>
          <p:spPr>
            <a:xfrm>
              <a:off x="8113776" y="2340864"/>
              <a:ext cx="3196589" cy="152476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8" name="object 20">
              <a:extLst>
                <a:ext uri="{FF2B5EF4-FFF2-40B4-BE49-F238E27FC236}">
                  <a16:creationId xmlns:a16="http://schemas.microsoft.com/office/drawing/2014/main" id="{4A891B17-A92F-4660-BD18-0D5D888CCADC}"/>
                </a:ext>
              </a:extLst>
            </p:cNvPr>
            <p:cNvSpPr/>
            <p:nvPr/>
          </p:nvSpPr>
          <p:spPr>
            <a:xfrm>
              <a:off x="8261604" y="2482596"/>
              <a:ext cx="2853055" cy="1112520"/>
            </a:xfrm>
            <a:custGeom>
              <a:avLst/>
              <a:gdLst/>
              <a:ahLst/>
              <a:cxnLst/>
              <a:rect l="l" t="t" r="r" b="b"/>
              <a:pathLst>
                <a:path w="2853054" h="1112520">
                  <a:moveTo>
                    <a:pt x="2667507" y="0"/>
                  </a:moveTo>
                  <a:lnTo>
                    <a:pt x="185420" y="0"/>
                  </a:lnTo>
                  <a:lnTo>
                    <a:pt x="136142" y="6626"/>
                  </a:lnTo>
                  <a:lnTo>
                    <a:pt x="91853" y="25324"/>
                  </a:lnTo>
                  <a:lnTo>
                    <a:pt x="54324" y="54324"/>
                  </a:lnTo>
                  <a:lnTo>
                    <a:pt x="25324" y="91853"/>
                  </a:lnTo>
                  <a:lnTo>
                    <a:pt x="6626" y="136142"/>
                  </a:lnTo>
                  <a:lnTo>
                    <a:pt x="0" y="185419"/>
                  </a:lnTo>
                  <a:lnTo>
                    <a:pt x="0" y="927100"/>
                  </a:lnTo>
                  <a:lnTo>
                    <a:pt x="6626" y="976377"/>
                  </a:lnTo>
                  <a:lnTo>
                    <a:pt x="25324" y="1020666"/>
                  </a:lnTo>
                  <a:lnTo>
                    <a:pt x="54324" y="1058195"/>
                  </a:lnTo>
                  <a:lnTo>
                    <a:pt x="91853" y="1087195"/>
                  </a:lnTo>
                  <a:lnTo>
                    <a:pt x="136142" y="1105893"/>
                  </a:lnTo>
                  <a:lnTo>
                    <a:pt x="185420" y="1112519"/>
                  </a:lnTo>
                  <a:lnTo>
                    <a:pt x="2667507" y="1112519"/>
                  </a:lnTo>
                  <a:lnTo>
                    <a:pt x="2716785" y="1105893"/>
                  </a:lnTo>
                  <a:lnTo>
                    <a:pt x="2761074" y="1087195"/>
                  </a:lnTo>
                  <a:lnTo>
                    <a:pt x="2798603" y="1058195"/>
                  </a:lnTo>
                  <a:lnTo>
                    <a:pt x="2827603" y="1020666"/>
                  </a:lnTo>
                  <a:lnTo>
                    <a:pt x="2846301" y="976377"/>
                  </a:lnTo>
                  <a:lnTo>
                    <a:pt x="2852928" y="927100"/>
                  </a:lnTo>
                  <a:lnTo>
                    <a:pt x="2852928" y="185419"/>
                  </a:lnTo>
                  <a:lnTo>
                    <a:pt x="2846301" y="136142"/>
                  </a:lnTo>
                  <a:lnTo>
                    <a:pt x="2827603" y="91853"/>
                  </a:lnTo>
                  <a:lnTo>
                    <a:pt x="2798603" y="54324"/>
                  </a:lnTo>
                  <a:lnTo>
                    <a:pt x="2761074" y="25324"/>
                  </a:lnTo>
                  <a:lnTo>
                    <a:pt x="2716785" y="6626"/>
                  </a:lnTo>
                  <a:lnTo>
                    <a:pt x="26675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19" name="object 21">
            <a:extLst>
              <a:ext uri="{FF2B5EF4-FFF2-40B4-BE49-F238E27FC236}">
                <a16:creationId xmlns:a16="http://schemas.microsoft.com/office/drawing/2014/main" id="{6596CCCE-9068-43D6-A1E1-2C2662F1878E}"/>
              </a:ext>
            </a:extLst>
          </p:cNvPr>
          <p:cNvSpPr txBox="1"/>
          <p:nvPr/>
        </p:nvSpPr>
        <p:spPr>
          <a:xfrm>
            <a:off x="838200" y="1650942"/>
            <a:ext cx="3429000" cy="1608133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algn="ctr">
              <a:spcBef>
                <a:spcPts val="420"/>
              </a:spcBef>
            </a:pPr>
            <a:r>
              <a:rPr sz="2800" b="1" spc="-5" dirty="0">
                <a:solidFill>
                  <a:srgbClr val="FFFFFF"/>
                </a:solidFill>
                <a:cs typeface="Arial"/>
              </a:rPr>
              <a:t>Sprint</a:t>
            </a:r>
            <a:r>
              <a:rPr sz="2800" b="1" dirty="0">
                <a:solidFill>
                  <a:srgbClr val="FFFFFF"/>
                </a:solidFill>
                <a:cs typeface="Arial"/>
              </a:rPr>
              <a:t> </a:t>
            </a:r>
            <a:r>
              <a:rPr lang="fr-FR" sz="2800" b="1" spc="-5" dirty="0">
                <a:solidFill>
                  <a:srgbClr val="FFFFFF"/>
                </a:solidFill>
                <a:cs typeface="Arial"/>
              </a:rPr>
              <a:t>0</a:t>
            </a:r>
            <a:endParaRPr sz="2800" dirty="0">
              <a:solidFill>
                <a:prstClr val="black"/>
              </a:solidFill>
              <a:cs typeface="Arial"/>
            </a:endParaRPr>
          </a:p>
          <a:p>
            <a:pPr>
              <a:spcBef>
                <a:spcPts val="40"/>
              </a:spcBef>
            </a:pPr>
            <a:endParaRPr sz="3700" dirty="0">
              <a:solidFill>
                <a:prstClr val="black"/>
              </a:solidFill>
              <a:cs typeface="Arial"/>
            </a:endParaRPr>
          </a:p>
          <a:p>
            <a:pPr algn="ctr"/>
            <a:r>
              <a:rPr lang="fr-FR" b="1" spc="-5" dirty="0">
                <a:solidFill>
                  <a:srgbClr val="181818"/>
                </a:solidFill>
                <a:cs typeface="Arial"/>
              </a:rPr>
              <a:t>1 </a:t>
            </a:r>
            <a:r>
              <a:rPr b="1" spc="-10" dirty="0">
                <a:solidFill>
                  <a:srgbClr val="181818"/>
                </a:solidFill>
                <a:cs typeface="Arial"/>
              </a:rPr>
              <a:t>SEMAINE</a:t>
            </a:r>
          </a:p>
          <a:p>
            <a:pPr marL="635" algn="ctr"/>
            <a:r>
              <a:rPr lang="fr-FR" dirty="0"/>
              <a:t>Analyse CFD</a:t>
            </a:r>
            <a:endParaRPr dirty="0">
              <a:solidFill>
                <a:prstClr val="black"/>
              </a:solidFill>
              <a:cs typeface="Arial"/>
            </a:endParaRPr>
          </a:p>
        </p:txBody>
      </p:sp>
      <p:grpSp>
        <p:nvGrpSpPr>
          <p:cNvPr id="220" name="object 22">
            <a:extLst>
              <a:ext uri="{FF2B5EF4-FFF2-40B4-BE49-F238E27FC236}">
                <a16:creationId xmlns:a16="http://schemas.microsoft.com/office/drawing/2014/main" id="{E0B8D0C8-137E-40F3-A588-3BBD1AB03739}"/>
              </a:ext>
            </a:extLst>
          </p:cNvPr>
          <p:cNvGrpSpPr/>
          <p:nvPr/>
        </p:nvGrpSpPr>
        <p:grpSpPr>
          <a:xfrm>
            <a:off x="828517" y="4072578"/>
            <a:ext cx="3448050" cy="2227580"/>
            <a:chOff x="2695955" y="4149852"/>
            <a:chExt cx="3448050" cy="2227580"/>
          </a:xfrm>
        </p:grpSpPr>
        <p:sp>
          <p:nvSpPr>
            <p:cNvPr id="221" name="object 23">
              <a:extLst>
                <a:ext uri="{FF2B5EF4-FFF2-40B4-BE49-F238E27FC236}">
                  <a16:creationId xmlns:a16="http://schemas.microsoft.com/office/drawing/2014/main" id="{765D72DB-7AA8-44A1-915C-AFA925715579}"/>
                </a:ext>
              </a:extLst>
            </p:cNvPr>
            <p:cNvSpPr/>
            <p:nvPr/>
          </p:nvSpPr>
          <p:spPr>
            <a:xfrm>
              <a:off x="2695955" y="4149852"/>
              <a:ext cx="3429000" cy="2204085"/>
            </a:xfrm>
            <a:custGeom>
              <a:avLst/>
              <a:gdLst/>
              <a:ahLst/>
              <a:cxnLst/>
              <a:rect l="l" t="t" r="r" b="b"/>
              <a:pathLst>
                <a:path w="3429000" h="2204085">
                  <a:moveTo>
                    <a:pt x="3429000" y="0"/>
                  </a:moveTo>
                  <a:lnTo>
                    <a:pt x="0" y="0"/>
                  </a:lnTo>
                  <a:lnTo>
                    <a:pt x="0" y="2203704"/>
                  </a:lnTo>
                  <a:lnTo>
                    <a:pt x="3429000" y="2203704"/>
                  </a:lnTo>
                  <a:lnTo>
                    <a:pt x="342900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2" name="object 24">
              <a:extLst>
                <a:ext uri="{FF2B5EF4-FFF2-40B4-BE49-F238E27FC236}">
                  <a16:creationId xmlns:a16="http://schemas.microsoft.com/office/drawing/2014/main" id="{F7531B2C-5587-4E23-9DC4-395FC3177451}"/>
                </a:ext>
              </a:extLst>
            </p:cNvPr>
            <p:cNvSpPr/>
            <p:nvPr/>
          </p:nvSpPr>
          <p:spPr>
            <a:xfrm>
              <a:off x="2795015" y="4768545"/>
              <a:ext cx="3348989" cy="160870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3" name="object 25">
              <a:extLst>
                <a:ext uri="{FF2B5EF4-FFF2-40B4-BE49-F238E27FC236}">
                  <a16:creationId xmlns:a16="http://schemas.microsoft.com/office/drawing/2014/main" id="{0D6700E3-9743-4139-9CE3-F7457559F9D9}"/>
                </a:ext>
              </a:extLst>
            </p:cNvPr>
            <p:cNvSpPr/>
            <p:nvPr/>
          </p:nvSpPr>
          <p:spPr>
            <a:xfrm>
              <a:off x="3267455" y="4844745"/>
              <a:ext cx="2468245" cy="152476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4" name="object 26">
              <a:extLst>
                <a:ext uri="{FF2B5EF4-FFF2-40B4-BE49-F238E27FC236}">
                  <a16:creationId xmlns:a16="http://schemas.microsoft.com/office/drawing/2014/main" id="{293E70AF-BB84-4C59-AC7A-8A9D207432C7}"/>
                </a:ext>
              </a:extLst>
            </p:cNvPr>
            <p:cNvSpPr/>
            <p:nvPr/>
          </p:nvSpPr>
          <p:spPr>
            <a:xfrm>
              <a:off x="3051047" y="4986528"/>
              <a:ext cx="2853055" cy="1112520"/>
            </a:xfrm>
            <a:custGeom>
              <a:avLst/>
              <a:gdLst/>
              <a:ahLst/>
              <a:cxnLst/>
              <a:rect l="l" t="t" r="r" b="b"/>
              <a:pathLst>
                <a:path w="2853054" h="1112520">
                  <a:moveTo>
                    <a:pt x="2667507" y="0"/>
                  </a:moveTo>
                  <a:lnTo>
                    <a:pt x="185419" y="0"/>
                  </a:lnTo>
                  <a:lnTo>
                    <a:pt x="136142" y="6626"/>
                  </a:lnTo>
                  <a:lnTo>
                    <a:pt x="91853" y="25324"/>
                  </a:lnTo>
                  <a:lnTo>
                    <a:pt x="54324" y="54324"/>
                  </a:lnTo>
                  <a:lnTo>
                    <a:pt x="25324" y="91853"/>
                  </a:lnTo>
                  <a:lnTo>
                    <a:pt x="6626" y="136142"/>
                  </a:lnTo>
                  <a:lnTo>
                    <a:pt x="0" y="185420"/>
                  </a:lnTo>
                  <a:lnTo>
                    <a:pt x="0" y="927100"/>
                  </a:lnTo>
                  <a:lnTo>
                    <a:pt x="6626" y="976390"/>
                  </a:lnTo>
                  <a:lnTo>
                    <a:pt x="25324" y="1020683"/>
                  </a:lnTo>
                  <a:lnTo>
                    <a:pt x="54324" y="1058210"/>
                  </a:lnTo>
                  <a:lnTo>
                    <a:pt x="91853" y="1087203"/>
                  </a:lnTo>
                  <a:lnTo>
                    <a:pt x="136142" y="1105896"/>
                  </a:lnTo>
                  <a:lnTo>
                    <a:pt x="185419" y="1112520"/>
                  </a:lnTo>
                  <a:lnTo>
                    <a:pt x="2667507" y="1112520"/>
                  </a:lnTo>
                  <a:lnTo>
                    <a:pt x="2716785" y="1105896"/>
                  </a:lnTo>
                  <a:lnTo>
                    <a:pt x="2761074" y="1087203"/>
                  </a:lnTo>
                  <a:lnTo>
                    <a:pt x="2798603" y="1058210"/>
                  </a:lnTo>
                  <a:lnTo>
                    <a:pt x="2827603" y="1020683"/>
                  </a:lnTo>
                  <a:lnTo>
                    <a:pt x="2846301" y="976390"/>
                  </a:lnTo>
                  <a:lnTo>
                    <a:pt x="2852928" y="927100"/>
                  </a:lnTo>
                  <a:lnTo>
                    <a:pt x="2852928" y="185420"/>
                  </a:lnTo>
                  <a:lnTo>
                    <a:pt x="2846301" y="136142"/>
                  </a:lnTo>
                  <a:lnTo>
                    <a:pt x="2827603" y="91853"/>
                  </a:lnTo>
                  <a:lnTo>
                    <a:pt x="2798603" y="54324"/>
                  </a:lnTo>
                  <a:lnTo>
                    <a:pt x="2761074" y="25324"/>
                  </a:lnTo>
                  <a:lnTo>
                    <a:pt x="2716785" y="6626"/>
                  </a:lnTo>
                  <a:lnTo>
                    <a:pt x="26675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25" name="object 28">
            <a:extLst>
              <a:ext uri="{FF2B5EF4-FFF2-40B4-BE49-F238E27FC236}">
                <a16:creationId xmlns:a16="http://schemas.microsoft.com/office/drawing/2014/main" id="{91E51F27-AEC0-4FBC-ABBB-0F506B491186}"/>
              </a:ext>
            </a:extLst>
          </p:cNvPr>
          <p:cNvSpPr/>
          <p:nvPr/>
        </p:nvSpPr>
        <p:spPr>
          <a:xfrm>
            <a:off x="4391786" y="4074483"/>
            <a:ext cx="3429000" cy="2202180"/>
          </a:xfrm>
          <a:custGeom>
            <a:avLst/>
            <a:gdLst/>
            <a:ahLst/>
            <a:cxnLst/>
            <a:rect l="l" t="t" r="r" b="b"/>
            <a:pathLst>
              <a:path w="3429000" h="2202179">
                <a:moveTo>
                  <a:pt x="3428999" y="0"/>
                </a:moveTo>
                <a:lnTo>
                  <a:pt x="0" y="0"/>
                </a:lnTo>
                <a:lnTo>
                  <a:pt x="0" y="2202180"/>
                </a:lnTo>
                <a:lnTo>
                  <a:pt x="3428999" y="2202180"/>
                </a:lnTo>
                <a:lnTo>
                  <a:pt x="3428999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6" name="object 32">
            <a:extLst>
              <a:ext uri="{FF2B5EF4-FFF2-40B4-BE49-F238E27FC236}">
                <a16:creationId xmlns:a16="http://schemas.microsoft.com/office/drawing/2014/main" id="{1ABA35C2-8E0C-492C-A30B-E94CDF435782}"/>
              </a:ext>
            </a:extLst>
          </p:cNvPr>
          <p:cNvSpPr txBox="1"/>
          <p:nvPr/>
        </p:nvSpPr>
        <p:spPr>
          <a:xfrm>
            <a:off x="4375406" y="1641110"/>
            <a:ext cx="3434460" cy="159595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9685" algn="ctr">
              <a:spcBef>
                <a:spcPts val="445"/>
              </a:spcBef>
            </a:pPr>
            <a:r>
              <a:rPr sz="2800" b="1" spc="-5" dirty="0">
                <a:solidFill>
                  <a:srgbClr val="181818"/>
                </a:solidFill>
                <a:cs typeface="Arial"/>
              </a:rPr>
              <a:t>Sprint</a:t>
            </a:r>
            <a:r>
              <a:rPr sz="2800" b="1" spc="-75" dirty="0">
                <a:solidFill>
                  <a:srgbClr val="181818"/>
                </a:solidFill>
                <a:cs typeface="Arial"/>
              </a:rPr>
              <a:t> </a:t>
            </a:r>
            <a:r>
              <a:rPr lang="fr-FR" sz="2800" b="1" spc="-5" dirty="0">
                <a:solidFill>
                  <a:srgbClr val="181818"/>
                </a:solidFill>
                <a:cs typeface="Arial"/>
              </a:rPr>
              <a:t>1</a:t>
            </a:r>
            <a:endParaRPr sz="2800" dirty="0">
              <a:solidFill>
                <a:prstClr val="black"/>
              </a:solidFill>
              <a:cs typeface="Arial"/>
            </a:endParaRPr>
          </a:p>
          <a:p>
            <a:pPr>
              <a:spcBef>
                <a:spcPts val="35"/>
              </a:spcBef>
            </a:pPr>
            <a:endParaRPr lang="fr-FR" sz="2700" dirty="0">
              <a:solidFill>
                <a:prstClr val="black"/>
              </a:solidFill>
              <a:cs typeface="Arial"/>
            </a:endParaRPr>
          </a:p>
          <a:p>
            <a:pPr algn="ctr">
              <a:lnSpc>
                <a:spcPct val="150000"/>
              </a:lnSpc>
            </a:pPr>
            <a:r>
              <a:rPr lang="fr-FR" b="1" spc="-5" dirty="0">
                <a:solidFill>
                  <a:srgbClr val="181818"/>
                </a:solidFill>
                <a:cs typeface="Arial"/>
              </a:rPr>
              <a:t>2</a:t>
            </a:r>
            <a:r>
              <a:rPr b="1" spc="-75" dirty="0">
                <a:solidFill>
                  <a:srgbClr val="181818"/>
                </a:solidFill>
                <a:cs typeface="Arial"/>
              </a:rPr>
              <a:t> </a:t>
            </a:r>
            <a:r>
              <a:rPr b="1" spc="-10" dirty="0">
                <a:solidFill>
                  <a:srgbClr val="181818"/>
                </a:solidFill>
                <a:cs typeface="Arial"/>
              </a:rPr>
              <a:t>SEMAINES</a:t>
            </a:r>
            <a:endParaRPr dirty="0">
              <a:solidFill>
                <a:prstClr val="black"/>
              </a:solidFill>
              <a:cs typeface="Arial"/>
            </a:endParaRPr>
          </a:p>
          <a:p>
            <a:pPr marL="480695" marR="474345" indent="-1905" algn="ctr"/>
            <a:r>
              <a:rPr lang="fr-FR" spc="-5" dirty="0">
                <a:solidFill>
                  <a:srgbClr val="181818"/>
                </a:solidFill>
                <a:cs typeface="Arial"/>
              </a:rPr>
              <a:t>Fonctionnalités de base</a:t>
            </a:r>
            <a:endParaRPr dirty="0">
              <a:solidFill>
                <a:prstClr val="black"/>
              </a:solidFill>
              <a:cs typeface="Arial"/>
            </a:endParaRPr>
          </a:p>
        </p:txBody>
      </p:sp>
      <p:sp>
        <p:nvSpPr>
          <p:cNvPr id="227" name="object 33">
            <a:extLst>
              <a:ext uri="{FF2B5EF4-FFF2-40B4-BE49-F238E27FC236}">
                <a16:creationId xmlns:a16="http://schemas.microsoft.com/office/drawing/2014/main" id="{E5B16103-D2F0-4169-B984-352909CE0599}"/>
              </a:ext>
            </a:extLst>
          </p:cNvPr>
          <p:cNvSpPr txBox="1"/>
          <p:nvPr/>
        </p:nvSpPr>
        <p:spPr>
          <a:xfrm>
            <a:off x="7962900" y="1650942"/>
            <a:ext cx="3429000" cy="147348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022350">
              <a:spcBef>
                <a:spcPts val="390"/>
              </a:spcBef>
            </a:pPr>
            <a:r>
              <a:rPr sz="2800" b="1" spc="-5" dirty="0">
                <a:solidFill>
                  <a:srgbClr val="181818"/>
                </a:solidFill>
                <a:cs typeface="Arial"/>
              </a:rPr>
              <a:t>Sprint</a:t>
            </a:r>
            <a:r>
              <a:rPr sz="2800" b="1" spc="5" dirty="0">
                <a:solidFill>
                  <a:srgbClr val="181818"/>
                </a:solidFill>
                <a:cs typeface="Arial"/>
              </a:rPr>
              <a:t> </a:t>
            </a:r>
            <a:r>
              <a:rPr lang="fr-FR" sz="2800" b="1" spc="-5" dirty="0">
                <a:solidFill>
                  <a:srgbClr val="181818"/>
                </a:solidFill>
                <a:cs typeface="Arial"/>
              </a:rPr>
              <a:t>2</a:t>
            </a:r>
            <a:endParaRPr sz="2800" dirty="0">
              <a:solidFill>
                <a:prstClr val="black"/>
              </a:solidFill>
              <a:cs typeface="Arial"/>
            </a:endParaRPr>
          </a:p>
          <a:p>
            <a:pPr>
              <a:spcBef>
                <a:spcPts val="5"/>
              </a:spcBef>
            </a:pPr>
            <a:endParaRPr sz="2850" dirty="0">
              <a:solidFill>
                <a:prstClr val="black"/>
              </a:solidFill>
              <a:cs typeface="Arial"/>
            </a:endParaRPr>
          </a:p>
          <a:p>
            <a:pPr marL="22860" algn="ctr"/>
            <a:r>
              <a:rPr lang="fr-FR" b="1" spc="-5" dirty="0">
                <a:solidFill>
                  <a:srgbClr val="181818"/>
                </a:solidFill>
                <a:cs typeface="Arial"/>
              </a:rPr>
              <a:t>1</a:t>
            </a:r>
            <a:r>
              <a:rPr b="1" spc="-5" dirty="0">
                <a:solidFill>
                  <a:srgbClr val="181818"/>
                </a:solidFill>
                <a:cs typeface="Arial"/>
              </a:rPr>
              <a:t> </a:t>
            </a:r>
            <a:r>
              <a:rPr b="1" spc="-10" dirty="0">
                <a:solidFill>
                  <a:srgbClr val="181818"/>
                </a:solidFill>
                <a:cs typeface="Arial"/>
              </a:rPr>
              <a:t>SEMAINES</a:t>
            </a:r>
            <a:endParaRPr dirty="0">
              <a:solidFill>
                <a:prstClr val="black"/>
              </a:solidFill>
              <a:cs typeface="Arial"/>
            </a:endParaRPr>
          </a:p>
          <a:p>
            <a:pPr marL="544830" marR="514350" algn="ctr"/>
            <a:r>
              <a:rPr lang="fr-FR" dirty="0"/>
              <a:t>Chiffrage</a:t>
            </a:r>
            <a:endParaRPr dirty="0">
              <a:solidFill>
                <a:prstClr val="black"/>
              </a:solidFill>
              <a:cs typeface="Arial"/>
            </a:endParaRPr>
          </a:p>
        </p:txBody>
      </p:sp>
      <p:sp>
        <p:nvSpPr>
          <p:cNvPr id="228" name="object 34">
            <a:extLst>
              <a:ext uri="{FF2B5EF4-FFF2-40B4-BE49-F238E27FC236}">
                <a16:creationId xmlns:a16="http://schemas.microsoft.com/office/drawing/2014/main" id="{083F41D9-E858-4CD4-876B-F4F27581F660}"/>
              </a:ext>
            </a:extLst>
          </p:cNvPr>
          <p:cNvSpPr txBox="1"/>
          <p:nvPr/>
        </p:nvSpPr>
        <p:spPr>
          <a:xfrm>
            <a:off x="757617" y="3971677"/>
            <a:ext cx="3429000" cy="1835118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134620" algn="ctr">
              <a:spcBef>
                <a:spcPts val="1110"/>
              </a:spcBef>
            </a:pPr>
            <a:r>
              <a:rPr sz="2800" b="1" spc="-5" dirty="0">
                <a:solidFill>
                  <a:srgbClr val="FFFFFF"/>
                </a:solidFill>
                <a:cs typeface="Arial"/>
              </a:rPr>
              <a:t>Sprint</a:t>
            </a:r>
            <a:r>
              <a:rPr sz="2800" b="1" spc="5" dirty="0">
                <a:solidFill>
                  <a:srgbClr val="FFFFFF"/>
                </a:solidFill>
                <a:cs typeface="Arial"/>
              </a:rPr>
              <a:t> </a:t>
            </a:r>
            <a:r>
              <a:rPr lang="fr-FR" sz="2800" b="1" spc="-5" dirty="0">
                <a:solidFill>
                  <a:srgbClr val="FFFFFF"/>
                </a:solidFill>
                <a:cs typeface="Arial"/>
              </a:rPr>
              <a:t>3</a:t>
            </a:r>
            <a:endParaRPr sz="2800" dirty="0">
              <a:solidFill>
                <a:prstClr val="black"/>
              </a:solidFill>
              <a:cs typeface="Arial"/>
            </a:endParaRPr>
          </a:p>
          <a:p>
            <a:endParaRPr sz="2800" dirty="0">
              <a:solidFill>
                <a:prstClr val="black"/>
              </a:solidFill>
              <a:cs typeface="Arial"/>
            </a:endParaRPr>
          </a:p>
          <a:p>
            <a:pPr marL="135255" algn="ctr"/>
            <a:r>
              <a:rPr lang="fr-FR" b="1" spc="-5" dirty="0">
                <a:solidFill>
                  <a:srgbClr val="181818"/>
                </a:solidFill>
                <a:cs typeface="Arial"/>
              </a:rPr>
              <a:t>2</a:t>
            </a:r>
            <a:r>
              <a:rPr b="1" spc="-75" dirty="0">
                <a:solidFill>
                  <a:srgbClr val="181818"/>
                </a:solidFill>
                <a:cs typeface="Arial"/>
              </a:rPr>
              <a:t> </a:t>
            </a:r>
            <a:r>
              <a:rPr b="1" spc="-10" dirty="0">
                <a:solidFill>
                  <a:srgbClr val="181818"/>
                </a:solidFill>
                <a:cs typeface="Arial"/>
              </a:rPr>
              <a:t>SEMAINES</a:t>
            </a:r>
            <a:endParaRPr dirty="0">
              <a:solidFill>
                <a:prstClr val="black"/>
              </a:solidFill>
              <a:cs typeface="Arial"/>
            </a:endParaRPr>
          </a:p>
          <a:p>
            <a:pPr marL="965200" marR="821055" algn="ctr"/>
            <a:r>
              <a:rPr lang="fr-FR" dirty="0"/>
              <a:t>Etudes préliminaire</a:t>
            </a:r>
            <a:endParaRPr dirty="0">
              <a:solidFill>
                <a:prstClr val="black"/>
              </a:solidFill>
              <a:cs typeface="Arial"/>
            </a:endParaRPr>
          </a:p>
        </p:txBody>
      </p:sp>
      <p:grpSp>
        <p:nvGrpSpPr>
          <p:cNvPr id="229" name="object 27">
            <a:extLst>
              <a:ext uri="{FF2B5EF4-FFF2-40B4-BE49-F238E27FC236}">
                <a16:creationId xmlns:a16="http://schemas.microsoft.com/office/drawing/2014/main" id="{B247F8ED-AA98-49B1-8FBC-B6AF1AA6AEAE}"/>
              </a:ext>
            </a:extLst>
          </p:cNvPr>
          <p:cNvGrpSpPr/>
          <p:nvPr/>
        </p:nvGrpSpPr>
        <p:grpSpPr>
          <a:xfrm>
            <a:off x="7969812" y="4059075"/>
            <a:ext cx="3429000" cy="2225878"/>
            <a:chOff x="6259067" y="4151376"/>
            <a:chExt cx="3429000" cy="2225878"/>
          </a:xfrm>
        </p:grpSpPr>
        <p:sp>
          <p:nvSpPr>
            <p:cNvPr id="230" name="object 28">
              <a:extLst>
                <a:ext uri="{FF2B5EF4-FFF2-40B4-BE49-F238E27FC236}">
                  <a16:creationId xmlns:a16="http://schemas.microsoft.com/office/drawing/2014/main" id="{765B2A54-4C18-4B81-8BDA-547727B24413}"/>
                </a:ext>
              </a:extLst>
            </p:cNvPr>
            <p:cNvSpPr/>
            <p:nvPr/>
          </p:nvSpPr>
          <p:spPr>
            <a:xfrm>
              <a:off x="6259067" y="4151376"/>
              <a:ext cx="3429000" cy="2202180"/>
            </a:xfrm>
            <a:custGeom>
              <a:avLst/>
              <a:gdLst/>
              <a:ahLst/>
              <a:cxnLst/>
              <a:rect l="l" t="t" r="r" b="b"/>
              <a:pathLst>
                <a:path w="3429000" h="2202179">
                  <a:moveTo>
                    <a:pt x="3428999" y="0"/>
                  </a:moveTo>
                  <a:lnTo>
                    <a:pt x="0" y="0"/>
                  </a:lnTo>
                  <a:lnTo>
                    <a:pt x="0" y="2202180"/>
                  </a:lnTo>
                  <a:lnTo>
                    <a:pt x="3428999" y="2202180"/>
                  </a:lnTo>
                  <a:lnTo>
                    <a:pt x="3428999" y="0"/>
                  </a:lnTo>
                  <a:close/>
                </a:path>
              </a:pathLst>
            </a:custGeom>
            <a:solidFill>
              <a:srgbClr val="F91E46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1" name="object 29">
              <a:extLst>
                <a:ext uri="{FF2B5EF4-FFF2-40B4-BE49-F238E27FC236}">
                  <a16:creationId xmlns:a16="http://schemas.microsoft.com/office/drawing/2014/main" id="{1CE0A4E0-9C13-4345-8B5F-C281CBD27AFD}"/>
                </a:ext>
              </a:extLst>
            </p:cNvPr>
            <p:cNvSpPr/>
            <p:nvPr/>
          </p:nvSpPr>
          <p:spPr>
            <a:xfrm>
              <a:off x="6291071" y="4768545"/>
              <a:ext cx="3348989" cy="160870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2" name="object 30">
              <a:extLst>
                <a:ext uri="{FF2B5EF4-FFF2-40B4-BE49-F238E27FC236}">
                  <a16:creationId xmlns:a16="http://schemas.microsoft.com/office/drawing/2014/main" id="{C8FFC0BB-E8B7-40F6-8653-427F1228069C}"/>
                </a:ext>
              </a:extLst>
            </p:cNvPr>
            <p:cNvSpPr/>
            <p:nvPr/>
          </p:nvSpPr>
          <p:spPr>
            <a:xfrm>
              <a:off x="6602166" y="4771466"/>
              <a:ext cx="3018282" cy="152476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3" name="object 31">
              <a:extLst>
                <a:ext uri="{FF2B5EF4-FFF2-40B4-BE49-F238E27FC236}">
                  <a16:creationId xmlns:a16="http://schemas.microsoft.com/office/drawing/2014/main" id="{FFC03B86-5DB3-4C90-A35E-188BD46E17CB}"/>
                </a:ext>
              </a:extLst>
            </p:cNvPr>
            <p:cNvSpPr/>
            <p:nvPr/>
          </p:nvSpPr>
          <p:spPr>
            <a:xfrm>
              <a:off x="6539037" y="4986528"/>
              <a:ext cx="2853055" cy="1112520"/>
            </a:xfrm>
            <a:custGeom>
              <a:avLst/>
              <a:gdLst/>
              <a:ahLst/>
              <a:cxnLst/>
              <a:rect l="l" t="t" r="r" b="b"/>
              <a:pathLst>
                <a:path w="2853054" h="1112520">
                  <a:moveTo>
                    <a:pt x="2667507" y="0"/>
                  </a:moveTo>
                  <a:lnTo>
                    <a:pt x="185420" y="0"/>
                  </a:lnTo>
                  <a:lnTo>
                    <a:pt x="136142" y="6626"/>
                  </a:lnTo>
                  <a:lnTo>
                    <a:pt x="91853" y="25324"/>
                  </a:lnTo>
                  <a:lnTo>
                    <a:pt x="54324" y="54324"/>
                  </a:lnTo>
                  <a:lnTo>
                    <a:pt x="25324" y="91853"/>
                  </a:lnTo>
                  <a:lnTo>
                    <a:pt x="6626" y="136142"/>
                  </a:lnTo>
                  <a:lnTo>
                    <a:pt x="0" y="185420"/>
                  </a:lnTo>
                  <a:lnTo>
                    <a:pt x="0" y="927100"/>
                  </a:lnTo>
                  <a:lnTo>
                    <a:pt x="6626" y="976390"/>
                  </a:lnTo>
                  <a:lnTo>
                    <a:pt x="25324" y="1020683"/>
                  </a:lnTo>
                  <a:lnTo>
                    <a:pt x="54324" y="1058210"/>
                  </a:lnTo>
                  <a:lnTo>
                    <a:pt x="91853" y="1087203"/>
                  </a:lnTo>
                  <a:lnTo>
                    <a:pt x="136142" y="1105896"/>
                  </a:lnTo>
                  <a:lnTo>
                    <a:pt x="185420" y="1112520"/>
                  </a:lnTo>
                  <a:lnTo>
                    <a:pt x="2667507" y="1112520"/>
                  </a:lnTo>
                  <a:lnTo>
                    <a:pt x="2716785" y="1105896"/>
                  </a:lnTo>
                  <a:lnTo>
                    <a:pt x="2761074" y="1087203"/>
                  </a:lnTo>
                  <a:lnTo>
                    <a:pt x="2798603" y="1058210"/>
                  </a:lnTo>
                  <a:lnTo>
                    <a:pt x="2827603" y="1020683"/>
                  </a:lnTo>
                  <a:lnTo>
                    <a:pt x="2846301" y="976390"/>
                  </a:lnTo>
                  <a:lnTo>
                    <a:pt x="2852928" y="927100"/>
                  </a:lnTo>
                  <a:lnTo>
                    <a:pt x="2852928" y="185420"/>
                  </a:lnTo>
                  <a:lnTo>
                    <a:pt x="2846301" y="136142"/>
                  </a:lnTo>
                  <a:lnTo>
                    <a:pt x="2827603" y="91853"/>
                  </a:lnTo>
                  <a:lnTo>
                    <a:pt x="2798603" y="54324"/>
                  </a:lnTo>
                  <a:lnTo>
                    <a:pt x="2761074" y="25324"/>
                  </a:lnTo>
                  <a:lnTo>
                    <a:pt x="2716785" y="6626"/>
                  </a:lnTo>
                  <a:lnTo>
                    <a:pt x="26675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34" name="object 35">
            <a:extLst>
              <a:ext uri="{FF2B5EF4-FFF2-40B4-BE49-F238E27FC236}">
                <a16:creationId xmlns:a16="http://schemas.microsoft.com/office/drawing/2014/main" id="{7AE7B9D2-4FF6-47EA-B3BD-7B7F94FA93B1}"/>
              </a:ext>
            </a:extLst>
          </p:cNvPr>
          <p:cNvSpPr txBox="1"/>
          <p:nvPr/>
        </p:nvSpPr>
        <p:spPr>
          <a:xfrm>
            <a:off x="7954741" y="3989771"/>
            <a:ext cx="3429000" cy="1561966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algn="ctr">
              <a:spcBef>
                <a:spcPts val="1100"/>
              </a:spcBef>
            </a:pPr>
            <a:r>
              <a:rPr sz="2800" b="1" spc="-5" dirty="0">
                <a:solidFill>
                  <a:srgbClr val="FFFFFF"/>
                </a:solidFill>
                <a:cs typeface="Arial"/>
              </a:rPr>
              <a:t>Sprint</a:t>
            </a:r>
            <a:r>
              <a:rPr sz="2800" b="1" spc="5" dirty="0">
                <a:solidFill>
                  <a:srgbClr val="FFFFFF"/>
                </a:solidFill>
                <a:cs typeface="Arial"/>
              </a:rPr>
              <a:t> </a:t>
            </a:r>
            <a:r>
              <a:rPr lang="fr-FR" sz="2800" b="1" spc="5" dirty="0">
                <a:solidFill>
                  <a:srgbClr val="FFFFFF"/>
                </a:solidFill>
                <a:cs typeface="Arial"/>
              </a:rPr>
              <a:t>5</a:t>
            </a:r>
            <a:endParaRPr sz="2800" dirty="0">
              <a:solidFill>
                <a:prstClr val="black"/>
              </a:solidFill>
              <a:cs typeface="Arial"/>
            </a:endParaRPr>
          </a:p>
          <a:p>
            <a:pPr>
              <a:spcBef>
                <a:spcPts val="55"/>
              </a:spcBef>
            </a:pPr>
            <a:endParaRPr sz="2750" dirty="0">
              <a:solidFill>
                <a:prstClr val="black"/>
              </a:solidFill>
              <a:cs typeface="Arial"/>
            </a:endParaRPr>
          </a:p>
          <a:p>
            <a:pPr marL="1270" algn="ctr"/>
            <a:r>
              <a:rPr lang="fr-FR" b="1" spc="-5" dirty="0">
                <a:solidFill>
                  <a:srgbClr val="181818"/>
                </a:solidFill>
                <a:cs typeface="Arial"/>
              </a:rPr>
              <a:t>3</a:t>
            </a:r>
            <a:r>
              <a:rPr b="1" spc="-5" dirty="0">
                <a:solidFill>
                  <a:srgbClr val="181818"/>
                </a:solidFill>
                <a:cs typeface="Arial"/>
              </a:rPr>
              <a:t> </a:t>
            </a:r>
            <a:r>
              <a:rPr b="1" spc="-10" dirty="0">
                <a:solidFill>
                  <a:srgbClr val="181818"/>
                </a:solidFill>
                <a:cs typeface="Arial"/>
              </a:rPr>
              <a:t>SEMAINES</a:t>
            </a:r>
            <a:endParaRPr dirty="0">
              <a:solidFill>
                <a:prstClr val="black"/>
              </a:solidFill>
              <a:cs typeface="Arial"/>
            </a:endParaRPr>
          </a:p>
          <a:p>
            <a:pPr marL="622300" marR="615315" algn="ctr"/>
            <a:r>
              <a:rPr lang="fr-FR" dirty="0"/>
              <a:t>Test d’intégration</a:t>
            </a:r>
            <a:endParaRPr dirty="0">
              <a:solidFill>
                <a:prstClr val="black"/>
              </a:solidFill>
              <a:cs typeface="Arial"/>
            </a:endParaRPr>
          </a:p>
        </p:txBody>
      </p:sp>
      <p:sp>
        <p:nvSpPr>
          <p:cNvPr id="235" name="object 29">
            <a:extLst>
              <a:ext uri="{FF2B5EF4-FFF2-40B4-BE49-F238E27FC236}">
                <a16:creationId xmlns:a16="http://schemas.microsoft.com/office/drawing/2014/main" id="{051D330F-283D-4ED6-B194-99ED5DCBAC4D}"/>
              </a:ext>
            </a:extLst>
          </p:cNvPr>
          <p:cNvSpPr/>
          <p:nvPr/>
        </p:nvSpPr>
        <p:spPr>
          <a:xfrm>
            <a:off x="4414973" y="4667954"/>
            <a:ext cx="3348989" cy="160870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6" name="object 31">
            <a:extLst>
              <a:ext uri="{FF2B5EF4-FFF2-40B4-BE49-F238E27FC236}">
                <a16:creationId xmlns:a16="http://schemas.microsoft.com/office/drawing/2014/main" id="{FF3AD027-EFC8-4764-8285-35563DB12004}"/>
              </a:ext>
            </a:extLst>
          </p:cNvPr>
          <p:cNvSpPr/>
          <p:nvPr/>
        </p:nvSpPr>
        <p:spPr>
          <a:xfrm>
            <a:off x="4662939" y="4861685"/>
            <a:ext cx="2853055" cy="1112520"/>
          </a:xfrm>
          <a:custGeom>
            <a:avLst/>
            <a:gdLst/>
            <a:ahLst/>
            <a:cxnLst/>
            <a:rect l="l" t="t" r="r" b="b"/>
            <a:pathLst>
              <a:path w="2853054" h="1112520">
                <a:moveTo>
                  <a:pt x="2667507" y="0"/>
                </a:moveTo>
                <a:lnTo>
                  <a:pt x="185420" y="0"/>
                </a:lnTo>
                <a:lnTo>
                  <a:pt x="136142" y="6626"/>
                </a:lnTo>
                <a:lnTo>
                  <a:pt x="91853" y="25324"/>
                </a:lnTo>
                <a:lnTo>
                  <a:pt x="54324" y="54324"/>
                </a:lnTo>
                <a:lnTo>
                  <a:pt x="25324" y="91853"/>
                </a:lnTo>
                <a:lnTo>
                  <a:pt x="6626" y="136142"/>
                </a:lnTo>
                <a:lnTo>
                  <a:pt x="0" y="185420"/>
                </a:lnTo>
                <a:lnTo>
                  <a:pt x="0" y="927100"/>
                </a:lnTo>
                <a:lnTo>
                  <a:pt x="6626" y="976390"/>
                </a:lnTo>
                <a:lnTo>
                  <a:pt x="25324" y="1020683"/>
                </a:lnTo>
                <a:lnTo>
                  <a:pt x="54324" y="1058210"/>
                </a:lnTo>
                <a:lnTo>
                  <a:pt x="91853" y="1087203"/>
                </a:lnTo>
                <a:lnTo>
                  <a:pt x="136142" y="1105896"/>
                </a:lnTo>
                <a:lnTo>
                  <a:pt x="185420" y="1112520"/>
                </a:lnTo>
                <a:lnTo>
                  <a:pt x="2667507" y="1112520"/>
                </a:lnTo>
                <a:lnTo>
                  <a:pt x="2716785" y="1105896"/>
                </a:lnTo>
                <a:lnTo>
                  <a:pt x="2761074" y="1087203"/>
                </a:lnTo>
                <a:lnTo>
                  <a:pt x="2798603" y="1058210"/>
                </a:lnTo>
                <a:lnTo>
                  <a:pt x="2827603" y="1020683"/>
                </a:lnTo>
                <a:lnTo>
                  <a:pt x="2846301" y="976390"/>
                </a:lnTo>
                <a:lnTo>
                  <a:pt x="2852928" y="927100"/>
                </a:lnTo>
                <a:lnTo>
                  <a:pt x="2852928" y="185420"/>
                </a:lnTo>
                <a:lnTo>
                  <a:pt x="2846301" y="136142"/>
                </a:lnTo>
                <a:lnTo>
                  <a:pt x="2827603" y="91853"/>
                </a:lnTo>
                <a:lnTo>
                  <a:pt x="2798603" y="54324"/>
                </a:lnTo>
                <a:lnTo>
                  <a:pt x="2761074" y="25324"/>
                </a:lnTo>
                <a:lnTo>
                  <a:pt x="2716785" y="6626"/>
                </a:lnTo>
                <a:lnTo>
                  <a:pt x="26675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7" name="object 34">
            <a:extLst>
              <a:ext uri="{FF2B5EF4-FFF2-40B4-BE49-F238E27FC236}">
                <a16:creationId xmlns:a16="http://schemas.microsoft.com/office/drawing/2014/main" id="{868D7E6E-6600-4716-991E-732094E1F5A0}"/>
              </a:ext>
            </a:extLst>
          </p:cNvPr>
          <p:cNvSpPr txBox="1"/>
          <p:nvPr/>
        </p:nvSpPr>
        <p:spPr>
          <a:xfrm>
            <a:off x="4295393" y="3993618"/>
            <a:ext cx="3429000" cy="1558119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134620" algn="ctr">
              <a:spcBef>
                <a:spcPts val="1110"/>
              </a:spcBef>
            </a:pPr>
            <a:r>
              <a:rPr sz="2800" b="1" spc="-5" dirty="0">
                <a:solidFill>
                  <a:srgbClr val="FFFFFF"/>
                </a:solidFill>
                <a:cs typeface="Arial"/>
              </a:rPr>
              <a:t>Sprint</a:t>
            </a:r>
            <a:r>
              <a:rPr sz="2800" b="1" spc="5" dirty="0">
                <a:solidFill>
                  <a:srgbClr val="FFFFFF"/>
                </a:solidFill>
                <a:cs typeface="Arial"/>
              </a:rPr>
              <a:t> </a:t>
            </a:r>
            <a:r>
              <a:rPr lang="fr-FR" sz="2800" b="1" spc="-5" dirty="0">
                <a:solidFill>
                  <a:srgbClr val="FFFFFF"/>
                </a:solidFill>
                <a:cs typeface="Arial"/>
              </a:rPr>
              <a:t>4</a:t>
            </a:r>
            <a:endParaRPr sz="2800" dirty="0">
              <a:solidFill>
                <a:prstClr val="black"/>
              </a:solidFill>
              <a:cs typeface="Arial"/>
            </a:endParaRPr>
          </a:p>
          <a:p>
            <a:endParaRPr sz="2800" dirty="0">
              <a:solidFill>
                <a:prstClr val="black"/>
              </a:solidFill>
              <a:cs typeface="Arial"/>
            </a:endParaRPr>
          </a:p>
          <a:p>
            <a:pPr marL="135255" algn="ctr"/>
            <a:r>
              <a:rPr lang="fr-FR" b="1" spc="-5" dirty="0">
                <a:solidFill>
                  <a:srgbClr val="181818"/>
                </a:solidFill>
                <a:cs typeface="Arial"/>
              </a:rPr>
              <a:t>3</a:t>
            </a:r>
            <a:r>
              <a:rPr b="1" spc="-75" dirty="0">
                <a:solidFill>
                  <a:srgbClr val="181818"/>
                </a:solidFill>
                <a:cs typeface="Arial"/>
              </a:rPr>
              <a:t> </a:t>
            </a:r>
            <a:r>
              <a:rPr b="1" spc="-10" dirty="0">
                <a:solidFill>
                  <a:srgbClr val="181818"/>
                </a:solidFill>
                <a:cs typeface="Arial"/>
              </a:rPr>
              <a:t>SEMAINES</a:t>
            </a:r>
          </a:p>
          <a:p>
            <a:pPr marL="965200" marR="821055" algn="ctr"/>
            <a:r>
              <a:rPr lang="fr-FR" dirty="0"/>
              <a:t>Tests Unitaires</a:t>
            </a:r>
            <a:endParaRPr dirty="0">
              <a:solidFill>
                <a:prstClr val="black"/>
              </a:solidFill>
              <a:cs typeface="Arial"/>
            </a:endParaRPr>
          </a:p>
        </p:txBody>
      </p:sp>
      <p:sp>
        <p:nvSpPr>
          <p:cNvPr id="238" name="Espace réservé du texte 5">
            <a:extLst>
              <a:ext uri="{FF2B5EF4-FFF2-40B4-BE49-F238E27FC236}">
                <a16:creationId xmlns:a16="http://schemas.microsoft.com/office/drawing/2014/main" id="{28B7DB9F-EAA0-43BE-B552-EED96D4F888D}"/>
              </a:ext>
            </a:extLst>
          </p:cNvPr>
          <p:cNvSpPr txBox="1">
            <a:spLocks/>
          </p:cNvSpPr>
          <p:nvPr/>
        </p:nvSpPr>
        <p:spPr>
          <a:xfrm>
            <a:off x="875778" y="931075"/>
            <a:ext cx="10515600" cy="36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60000"/>
              <a:buFontTx/>
              <a:buNone/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60000"/>
              <a:buFontTx/>
              <a:buBlip>
                <a:blip r:embed="rId4"/>
              </a:buBlip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60000"/>
              <a:buFontTx/>
              <a:buBlip>
                <a:blip r:embed="rId5"/>
              </a:buBlip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60000"/>
              <a:buFontTx/>
              <a:buBlip>
                <a:blip r:embed="rId6"/>
              </a:buBlip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00000"/>
              <a:buFont typeface="Wingdings" charset="2"/>
              <a:buChar char="§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Wingdings" charset="2"/>
              <a:buChar char="§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Wingdings" charset="2"/>
              <a:buChar char="§"/>
              <a:defRPr sz="1600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>
                <a:latin typeface="Century" panose="02040604050505020304" pitchFamily="18" charset="0"/>
              </a:rPr>
              <a:t>Diagramme de GANTT	</a:t>
            </a:r>
            <a:endParaRPr lang="fr-FR" sz="1800" dirty="0">
              <a:latin typeface="Century" panose="02040604050505020304" pitchFamily="18" charset="0"/>
            </a:endParaRPr>
          </a:p>
        </p:txBody>
      </p:sp>
      <p:pic>
        <p:nvPicPr>
          <p:cNvPr id="239" name="Image 238">
            <a:extLst>
              <a:ext uri="{FF2B5EF4-FFF2-40B4-BE49-F238E27FC236}">
                <a16:creationId xmlns:a16="http://schemas.microsoft.com/office/drawing/2014/main" id="{9F72E1A0-D840-42B1-BED8-758DC2331B48}"/>
              </a:ext>
            </a:extLst>
          </p:cNvPr>
          <p:cNvPicPr/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51" y="1356647"/>
            <a:ext cx="9747683" cy="46815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738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0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00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0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10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10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10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6" grpId="0" build="p"/>
      <p:bldP spid="196" grpId="1" build="p"/>
      <p:bldP spid="200" grpId="0"/>
      <p:bldP spid="200" grpId="1"/>
      <p:bldP spid="202" grpId="0" animBg="1"/>
      <p:bldP spid="202" grpId="1" animBg="1"/>
      <p:bldP spid="203" grpId="0"/>
      <p:bldP spid="203" grpId="1"/>
      <p:bldP spid="219" grpId="0"/>
      <p:bldP spid="219" grpId="1"/>
      <p:bldP spid="225" grpId="0" animBg="1"/>
      <p:bldP spid="225" grpId="1" animBg="1"/>
      <p:bldP spid="226" grpId="0"/>
      <p:bldP spid="226" grpId="1"/>
      <p:bldP spid="227" grpId="0"/>
      <p:bldP spid="227" grpId="1"/>
      <p:bldP spid="228" grpId="0"/>
      <p:bldP spid="228" grpId="1"/>
      <p:bldP spid="234" grpId="0"/>
      <p:bldP spid="234" grpId="1"/>
      <p:bldP spid="235" grpId="0" animBg="1"/>
      <p:bldP spid="235" grpId="1" animBg="1"/>
      <p:bldP spid="236" grpId="0" animBg="1"/>
      <p:bldP spid="236" grpId="1" animBg="1"/>
      <p:bldP spid="237" grpId="0"/>
      <p:bldP spid="237" grpId="1"/>
      <p:bldP spid="2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FC29B-6E40-4377-A05B-647CED4C9B74}" type="datetime1">
              <a:rPr lang="fr-FR" smtClean="0">
                <a:solidFill>
                  <a:srgbClr val="FFFFFF"/>
                </a:solidFill>
              </a:rPr>
              <a:pPr/>
              <a:t>18/09/2020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>
                <a:solidFill>
                  <a:srgbClr val="FFFFFF"/>
                </a:solidFill>
              </a:rPr>
              <a:t>Demande de crédit en ligne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0C25-3C2D-40D7-9CB5-90AD7B210833}" type="slidenum">
              <a:rPr lang="fr-FR" smtClean="0">
                <a:solidFill>
                  <a:srgbClr val="FFFFFF"/>
                </a:solidFill>
              </a:rPr>
              <a:pPr/>
              <a:t>6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8" name="Shape 40"/>
          <p:cNvSpPr/>
          <p:nvPr/>
        </p:nvSpPr>
        <p:spPr>
          <a:xfrm flipV="1">
            <a:off x="0" y="224937"/>
            <a:ext cx="12191016" cy="639823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11660" y="190606"/>
            <a:ext cx="2149093" cy="4402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500" dirty="0">
                <a:solidFill>
                  <a:srgbClr val="FFFFFF"/>
                </a:solidFill>
                <a:latin typeface="Century" panose="02040604050505020304" pitchFamily="18" charset="0"/>
              </a:rPr>
              <a:t>Contexte Général</a:t>
            </a:r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>
            <a:off x="2176530" y="190606"/>
            <a:ext cx="1848918" cy="4402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500" dirty="0">
                <a:solidFill>
                  <a:srgbClr val="FFFFFF"/>
                </a:solidFill>
                <a:latin typeface="Century" panose="02040604050505020304" pitchFamily="18" charset="0"/>
              </a:rPr>
              <a:t>Conduite de Projet</a:t>
            </a:r>
          </a:p>
        </p:txBody>
      </p:sp>
      <p:sp>
        <p:nvSpPr>
          <p:cNvPr id="11" name="Titre 1"/>
          <p:cNvSpPr txBox="1">
            <a:spLocks/>
          </p:cNvSpPr>
          <p:nvPr/>
        </p:nvSpPr>
        <p:spPr>
          <a:xfrm>
            <a:off x="7796381" y="206133"/>
            <a:ext cx="2457015" cy="4402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500" dirty="0">
                <a:solidFill>
                  <a:schemeClr val="accent6"/>
                </a:solidFill>
                <a:latin typeface="Century" panose="02040604050505020304" pitchFamily="18" charset="0"/>
              </a:rPr>
              <a:t>Outils</a:t>
            </a:r>
            <a:endParaRPr lang="fr-FR" sz="1500" dirty="0">
              <a:solidFill>
                <a:srgbClr val="FFFFFF"/>
              </a:solidFill>
              <a:latin typeface="Century" panose="020406040505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78987" y="224936"/>
            <a:ext cx="46452" cy="71691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19075" y="224937"/>
            <a:ext cx="45719" cy="7265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994735" y="205963"/>
            <a:ext cx="45719" cy="7455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15" name="Titre 1"/>
          <p:cNvSpPr txBox="1">
            <a:spLocks/>
          </p:cNvSpPr>
          <p:nvPr/>
        </p:nvSpPr>
        <p:spPr>
          <a:xfrm>
            <a:off x="10226232" y="198886"/>
            <a:ext cx="1892067" cy="4402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500" dirty="0">
                <a:solidFill>
                  <a:srgbClr val="FFFFFF"/>
                </a:solidFill>
                <a:latin typeface="Century" panose="02040604050505020304" pitchFamily="18" charset="0"/>
              </a:rPr>
              <a:t>Réalisation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042236" y="205963"/>
            <a:ext cx="1940894" cy="6388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969846" y="224937"/>
            <a:ext cx="45719" cy="7265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18" name="Titre 1"/>
          <p:cNvSpPr txBox="1">
            <a:spLocks/>
          </p:cNvSpPr>
          <p:nvPr/>
        </p:nvSpPr>
        <p:spPr>
          <a:xfrm>
            <a:off x="4144813" y="296653"/>
            <a:ext cx="1751713" cy="33419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500" dirty="0">
                <a:solidFill>
                  <a:schemeClr val="accent6"/>
                </a:solidFill>
                <a:latin typeface="Century" panose="02040604050505020304" pitchFamily="18" charset="0"/>
              </a:rPr>
              <a:t>Méthodologie</a:t>
            </a:r>
          </a:p>
        </p:txBody>
      </p:sp>
      <p:sp>
        <p:nvSpPr>
          <p:cNvPr id="19" name="Shape 40"/>
          <p:cNvSpPr/>
          <p:nvPr/>
        </p:nvSpPr>
        <p:spPr>
          <a:xfrm>
            <a:off x="4096745" y="819784"/>
            <a:ext cx="1908000" cy="45719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982952" y="224937"/>
            <a:ext cx="45719" cy="7265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21" name="Titre 1"/>
          <p:cNvSpPr txBox="1">
            <a:spLocks/>
          </p:cNvSpPr>
          <p:nvPr/>
        </p:nvSpPr>
        <p:spPr>
          <a:xfrm>
            <a:off x="6093376" y="134424"/>
            <a:ext cx="1838614" cy="50989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500" dirty="0">
                <a:solidFill>
                  <a:schemeClr val="bg1"/>
                </a:solidFill>
                <a:latin typeface="Century" panose="02040604050505020304" pitchFamily="18" charset="0"/>
              </a:rPr>
              <a:t>Conception</a:t>
            </a:r>
          </a:p>
        </p:txBody>
      </p:sp>
      <p:sp>
        <p:nvSpPr>
          <p:cNvPr id="29" name="Espace réservé du texte 5">
            <a:extLst>
              <a:ext uri="{FF2B5EF4-FFF2-40B4-BE49-F238E27FC236}">
                <a16:creationId xmlns:a16="http://schemas.microsoft.com/office/drawing/2014/main" id="{76D9CA81-D09C-49AB-BF9F-712DEA1AE4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5778" y="931075"/>
            <a:ext cx="10515600" cy="360000"/>
          </a:xfrm>
        </p:spPr>
        <p:txBody>
          <a:bodyPr>
            <a:normAutofit/>
          </a:bodyPr>
          <a:lstStyle/>
          <a:p>
            <a:r>
              <a:rPr lang="fr-FR" sz="1800" dirty="0">
                <a:latin typeface="Century" panose="02040604050505020304" pitchFamily="18" charset="0"/>
              </a:rPr>
              <a:t>Diagramme des cas d’utilisation</a:t>
            </a:r>
          </a:p>
        </p:txBody>
      </p:sp>
      <p:pic>
        <p:nvPicPr>
          <p:cNvPr id="30" name="image26.jpeg">
            <a:extLst>
              <a:ext uri="{FF2B5EF4-FFF2-40B4-BE49-F238E27FC236}">
                <a16:creationId xmlns:a16="http://schemas.microsoft.com/office/drawing/2014/main" id="{FC54495B-C322-493D-8EE7-72470AAE75F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46050" y="1704513"/>
            <a:ext cx="7226424" cy="3542190"/>
          </a:xfrm>
          <a:prstGeom prst="rect">
            <a:avLst/>
          </a:prstGeom>
        </p:spPr>
      </p:pic>
      <p:sp>
        <p:nvSpPr>
          <p:cNvPr id="31" name="Espace réservé du texte 5">
            <a:extLst>
              <a:ext uri="{FF2B5EF4-FFF2-40B4-BE49-F238E27FC236}">
                <a16:creationId xmlns:a16="http://schemas.microsoft.com/office/drawing/2014/main" id="{7EBD50A9-94BA-4060-9AA6-2926A30A2306}"/>
              </a:ext>
            </a:extLst>
          </p:cNvPr>
          <p:cNvSpPr txBox="1">
            <a:spLocks/>
          </p:cNvSpPr>
          <p:nvPr/>
        </p:nvSpPr>
        <p:spPr>
          <a:xfrm>
            <a:off x="875778" y="931075"/>
            <a:ext cx="10515600" cy="36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60000"/>
              <a:buFontTx/>
              <a:buNone/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60000"/>
              <a:buFontTx/>
              <a:buBlip>
                <a:blip r:embed="rId4"/>
              </a:buBlip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60000"/>
              <a:buFontTx/>
              <a:buBlip>
                <a:blip r:embed="rId5"/>
              </a:buBlip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60000"/>
              <a:buFontTx/>
              <a:buBlip>
                <a:blip r:embed="rId6"/>
              </a:buBlip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00000"/>
              <a:buFont typeface="Wingdings" charset="2"/>
              <a:buChar char="§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Wingdings" charset="2"/>
              <a:buChar char="§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Wingdings" charset="2"/>
              <a:buChar char="§"/>
              <a:defRPr sz="1600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>
                <a:latin typeface="Century" panose="02040604050505020304" pitchFamily="18" charset="0"/>
              </a:rPr>
              <a:t>Diagramme de séquence de vérification</a:t>
            </a:r>
            <a:endParaRPr lang="fr-FR" sz="1800" dirty="0">
              <a:latin typeface="Century" panose="02040604050505020304" pitchFamily="18" charset="0"/>
            </a:endParaRPr>
          </a:p>
        </p:txBody>
      </p:sp>
      <p:pic>
        <p:nvPicPr>
          <p:cNvPr id="32" name="image27.png">
            <a:extLst>
              <a:ext uri="{FF2B5EF4-FFF2-40B4-BE49-F238E27FC236}">
                <a16:creationId xmlns:a16="http://schemas.microsoft.com/office/drawing/2014/main" id="{47DF7BC4-474A-4822-BC98-F364366BC3C6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60753" y="1546326"/>
            <a:ext cx="7436008" cy="3718132"/>
          </a:xfrm>
          <a:prstGeom prst="rect">
            <a:avLst/>
          </a:prstGeom>
        </p:spPr>
      </p:pic>
      <p:sp>
        <p:nvSpPr>
          <p:cNvPr id="33" name="Espace réservé du texte 5">
            <a:extLst>
              <a:ext uri="{FF2B5EF4-FFF2-40B4-BE49-F238E27FC236}">
                <a16:creationId xmlns:a16="http://schemas.microsoft.com/office/drawing/2014/main" id="{6EE8E329-491C-4BEC-960B-BFCEC8FD26B9}"/>
              </a:ext>
            </a:extLst>
          </p:cNvPr>
          <p:cNvSpPr txBox="1">
            <a:spLocks/>
          </p:cNvSpPr>
          <p:nvPr/>
        </p:nvSpPr>
        <p:spPr>
          <a:xfrm>
            <a:off x="875778" y="931075"/>
            <a:ext cx="10515600" cy="36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60000"/>
              <a:buFontTx/>
              <a:buNone/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60000"/>
              <a:buFontTx/>
              <a:buBlip>
                <a:blip r:embed="rId4"/>
              </a:buBlip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60000"/>
              <a:buFontTx/>
              <a:buBlip>
                <a:blip r:embed="rId5"/>
              </a:buBlip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60000"/>
              <a:buFontTx/>
              <a:buBlip>
                <a:blip r:embed="rId6"/>
              </a:buBlip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00000"/>
              <a:buFont typeface="Wingdings" charset="2"/>
              <a:buChar char="§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Wingdings" charset="2"/>
              <a:buChar char="§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Wingdings" charset="2"/>
              <a:buChar char="§"/>
              <a:defRPr sz="1600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>
                <a:latin typeface="Century" panose="02040604050505020304" pitchFamily="18" charset="0"/>
              </a:rPr>
              <a:t>Diagramme de séquence d’anonymisation des contrat</a:t>
            </a:r>
            <a:endParaRPr lang="fr-FR" sz="1800" dirty="0">
              <a:latin typeface="Century" panose="02040604050505020304" pitchFamily="18" charset="0"/>
            </a:endParaRP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C99DDAD9-B76A-4426-ACD0-755F542476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227" y="1356647"/>
            <a:ext cx="8124476" cy="4541511"/>
          </a:xfrm>
          <a:prstGeom prst="rect">
            <a:avLst/>
          </a:prstGeom>
        </p:spPr>
      </p:pic>
      <p:sp>
        <p:nvSpPr>
          <p:cNvPr id="35" name="Espace réservé du texte 5">
            <a:extLst>
              <a:ext uri="{FF2B5EF4-FFF2-40B4-BE49-F238E27FC236}">
                <a16:creationId xmlns:a16="http://schemas.microsoft.com/office/drawing/2014/main" id="{B88FF147-A7BC-496B-9CF7-C46DA48E94F3}"/>
              </a:ext>
            </a:extLst>
          </p:cNvPr>
          <p:cNvSpPr txBox="1">
            <a:spLocks/>
          </p:cNvSpPr>
          <p:nvPr/>
        </p:nvSpPr>
        <p:spPr>
          <a:xfrm>
            <a:off x="875778" y="931075"/>
            <a:ext cx="10515600" cy="36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60000"/>
              <a:buFontTx/>
              <a:buNone/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60000"/>
              <a:buFontTx/>
              <a:buBlip>
                <a:blip r:embed="rId4"/>
              </a:buBlip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60000"/>
              <a:buFontTx/>
              <a:buBlip>
                <a:blip r:embed="rId5"/>
              </a:buBlip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60000"/>
              <a:buFontTx/>
              <a:buBlip>
                <a:blip r:embed="rId6"/>
              </a:buBlip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00000"/>
              <a:buFont typeface="Wingdings" charset="2"/>
              <a:buChar char="§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Wingdings" charset="2"/>
              <a:buChar char="§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Wingdings" charset="2"/>
              <a:buChar char="§"/>
              <a:defRPr sz="1600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>
                <a:latin typeface="Century" panose="02040604050505020304" pitchFamily="18" charset="0"/>
              </a:rPr>
              <a:t>Diagramme d’activité sélection des contrats</a:t>
            </a:r>
            <a:endParaRPr lang="fr-FR" sz="1800" dirty="0">
              <a:latin typeface="Century" panose="02040604050505020304" pitchFamily="18" charset="0"/>
            </a:endParaRPr>
          </a:p>
        </p:txBody>
      </p:sp>
      <p:pic>
        <p:nvPicPr>
          <p:cNvPr id="36" name="image31.png">
            <a:extLst>
              <a:ext uri="{FF2B5EF4-FFF2-40B4-BE49-F238E27FC236}">
                <a16:creationId xmlns:a16="http://schemas.microsoft.com/office/drawing/2014/main" id="{9BA51B4E-F382-4A2F-8147-9E21132A49B4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196622" y="1489660"/>
            <a:ext cx="5399807" cy="449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83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/>
      <p:bldP spid="31" grpId="0"/>
      <p:bldP spid="31" grpId="1"/>
      <p:bldP spid="33" grpId="0"/>
      <p:bldP spid="33" grpId="1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FC29B-6E40-4377-A05B-647CED4C9B74}" type="datetime1">
              <a:rPr lang="fr-FR" smtClean="0">
                <a:solidFill>
                  <a:srgbClr val="FFFFFF"/>
                </a:solidFill>
              </a:rPr>
              <a:pPr/>
              <a:t>18/09/2020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>
                <a:solidFill>
                  <a:srgbClr val="FFFFFF"/>
                </a:solidFill>
              </a:rPr>
              <a:t>Demande de crédit en ligne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0C25-3C2D-40D7-9CB5-90AD7B210833}" type="slidenum">
              <a:rPr lang="fr-FR" smtClean="0">
                <a:solidFill>
                  <a:srgbClr val="FFFFFF"/>
                </a:solidFill>
              </a:rPr>
              <a:pPr/>
              <a:t>7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27" name="Shape 40"/>
          <p:cNvSpPr/>
          <p:nvPr/>
        </p:nvSpPr>
        <p:spPr>
          <a:xfrm flipV="1">
            <a:off x="0" y="224191"/>
            <a:ext cx="12191016" cy="675517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28" name="Titre 1"/>
          <p:cNvSpPr txBox="1">
            <a:spLocks/>
          </p:cNvSpPr>
          <p:nvPr/>
        </p:nvSpPr>
        <p:spPr>
          <a:xfrm>
            <a:off x="0" y="225178"/>
            <a:ext cx="2149093" cy="4402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500" dirty="0">
                <a:solidFill>
                  <a:srgbClr val="FFFFFF"/>
                </a:solidFill>
                <a:latin typeface="Century" panose="02040604050505020304" pitchFamily="18" charset="0"/>
              </a:rPr>
              <a:t>Contexte Général</a:t>
            </a:r>
          </a:p>
        </p:txBody>
      </p:sp>
      <p:sp>
        <p:nvSpPr>
          <p:cNvPr id="29" name="Titre 1"/>
          <p:cNvSpPr txBox="1">
            <a:spLocks/>
          </p:cNvSpPr>
          <p:nvPr/>
        </p:nvSpPr>
        <p:spPr>
          <a:xfrm>
            <a:off x="2182547" y="234601"/>
            <a:ext cx="1848918" cy="4402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500" dirty="0">
                <a:solidFill>
                  <a:srgbClr val="FFFFFF"/>
                </a:solidFill>
                <a:latin typeface="Century" panose="02040604050505020304" pitchFamily="18" charset="0"/>
              </a:rPr>
              <a:t>Conduite de Projet</a:t>
            </a:r>
          </a:p>
        </p:txBody>
      </p:sp>
      <p:sp>
        <p:nvSpPr>
          <p:cNvPr id="30" name="Titre 1"/>
          <p:cNvSpPr txBox="1">
            <a:spLocks/>
          </p:cNvSpPr>
          <p:nvPr/>
        </p:nvSpPr>
        <p:spPr>
          <a:xfrm>
            <a:off x="4035248" y="178969"/>
            <a:ext cx="1984378" cy="67653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500" dirty="0">
                <a:solidFill>
                  <a:schemeClr val="accent6"/>
                </a:solidFill>
                <a:latin typeface="Century" panose="02040604050505020304" pitchFamily="18" charset="0"/>
              </a:rPr>
              <a:t>Méthodologie</a:t>
            </a:r>
            <a:endParaRPr lang="fr-FR" sz="1500" dirty="0">
              <a:solidFill>
                <a:srgbClr val="FFFFFF"/>
              </a:solidFill>
              <a:latin typeface="Century" panose="02040604050505020304" pitchFamily="18" charset="0"/>
            </a:endParaRPr>
          </a:p>
          <a:p>
            <a:pPr algn="ctr"/>
            <a:endParaRPr lang="fr-FR" sz="1500" dirty="0">
              <a:solidFill>
                <a:srgbClr val="FFFFFF"/>
              </a:solidFill>
              <a:latin typeface="Century" panose="020406040505050203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034086" y="207910"/>
            <a:ext cx="1987282" cy="70369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31" name="Titre 1"/>
          <p:cNvSpPr txBox="1">
            <a:spLocks/>
          </p:cNvSpPr>
          <p:nvPr/>
        </p:nvSpPr>
        <p:spPr>
          <a:xfrm>
            <a:off x="7782846" y="238215"/>
            <a:ext cx="2457015" cy="4402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500" dirty="0">
                <a:solidFill>
                  <a:schemeClr val="bg1"/>
                </a:solidFill>
                <a:latin typeface="Century" panose="02040604050505020304" pitchFamily="18" charset="0"/>
              </a:rPr>
              <a:t>Outils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019546" y="224193"/>
            <a:ext cx="45719" cy="6646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119075" y="224192"/>
            <a:ext cx="45719" cy="6646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969721" y="224190"/>
            <a:ext cx="51647" cy="66464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35" name="Titre 1"/>
          <p:cNvSpPr txBox="1">
            <a:spLocks/>
          </p:cNvSpPr>
          <p:nvPr/>
        </p:nvSpPr>
        <p:spPr>
          <a:xfrm>
            <a:off x="10204778" y="206848"/>
            <a:ext cx="1892067" cy="4402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500" dirty="0">
                <a:solidFill>
                  <a:srgbClr val="FFFFFF"/>
                </a:solidFill>
                <a:latin typeface="Century" panose="02040604050505020304" pitchFamily="18" charset="0"/>
              </a:rPr>
              <a:t>Réalisation</a:t>
            </a:r>
          </a:p>
        </p:txBody>
      </p:sp>
      <p:sp>
        <p:nvSpPr>
          <p:cNvPr id="37" name="Shape 40"/>
          <p:cNvSpPr/>
          <p:nvPr/>
        </p:nvSpPr>
        <p:spPr>
          <a:xfrm>
            <a:off x="8042849" y="870268"/>
            <a:ext cx="1920292" cy="45719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989903" y="224191"/>
            <a:ext cx="45719" cy="6917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958720" y="224190"/>
            <a:ext cx="80730" cy="6874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40" name="Titre 1"/>
          <p:cNvSpPr txBox="1">
            <a:spLocks/>
          </p:cNvSpPr>
          <p:nvPr/>
        </p:nvSpPr>
        <p:spPr>
          <a:xfrm>
            <a:off x="6079940" y="225341"/>
            <a:ext cx="1838614" cy="4402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500" dirty="0">
                <a:solidFill>
                  <a:srgbClr val="FFFFFF"/>
                </a:solidFill>
                <a:latin typeface="Century" panose="02040604050505020304" pitchFamily="18" charset="0"/>
              </a:rPr>
              <a:t>Conception</a:t>
            </a:r>
            <a:endParaRPr lang="fr-FR" sz="1500" dirty="0">
              <a:solidFill>
                <a:schemeClr val="accent6"/>
              </a:solidFill>
              <a:latin typeface="Century" panose="02040604050505020304" pitchFamily="18" charset="0"/>
            </a:endParaRPr>
          </a:p>
        </p:txBody>
      </p:sp>
      <p:sp>
        <p:nvSpPr>
          <p:cNvPr id="41" name="Espace réservé du texte 5"/>
          <p:cNvSpPr>
            <a:spLocks noGrp="1"/>
          </p:cNvSpPr>
          <p:nvPr>
            <p:ph type="body" sz="quarter" idx="13"/>
          </p:nvPr>
        </p:nvSpPr>
        <p:spPr>
          <a:xfrm>
            <a:off x="875778" y="931075"/>
            <a:ext cx="10515600" cy="360000"/>
          </a:xfrm>
        </p:spPr>
        <p:txBody>
          <a:bodyPr>
            <a:normAutofit/>
          </a:bodyPr>
          <a:lstStyle/>
          <a:p>
            <a:r>
              <a:rPr lang="fr-FR" sz="1800" dirty="0">
                <a:latin typeface="Century" panose="02040604050505020304" pitchFamily="18" charset="0"/>
              </a:rPr>
              <a:t>Outils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E4F9686-C22C-40B1-8650-840B9E740100}"/>
              </a:ext>
            </a:extLst>
          </p:cNvPr>
          <p:cNvSpPr txBox="1"/>
          <p:nvPr/>
        </p:nvSpPr>
        <p:spPr>
          <a:xfrm>
            <a:off x="368511" y="2147564"/>
            <a:ext cx="10782300" cy="3058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9250" marR="861060" indent="-285750" algn="just">
              <a:lnSpc>
                <a:spcPct val="93000"/>
              </a:lnSpc>
              <a:spcBef>
                <a:spcPts val="68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MVS Mainframe</a:t>
            </a:r>
          </a:p>
          <a:p>
            <a:pPr marL="349250" marR="861060" indent="-285750" algn="just">
              <a:lnSpc>
                <a:spcPct val="93000"/>
              </a:lnSpc>
              <a:spcBef>
                <a:spcPts val="68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>
                <a:latin typeface="LM Roman 12"/>
                <a:ea typeface="LM Roman 12"/>
                <a:cs typeface="LM Roman 12"/>
              </a:rPr>
              <a:t>TSO</a:t>
            </a:r>
          </a:p>
          <a:p>
            <a:pPr marL="349250" marR="861060" indent="-285750" algn="just">
              <a:lnSpc>
                <a:spcPct val="93000"/>
              </a:lnSpc>
              <a:spcBef>
                <a:spcPts val="68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CPL</a:t>
            </a:r>
          </a:p>
          <a:p>
            <a:pPr marL="349250" marR="861060" indent="-285750" algn="just">
              <a:lnSpc>
                <a:spcPct val="93000"/>
              </a:lnSpc>
              <a:spcBef>
                <a:spcPts val="68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>
                <a:latin typeface="LM Roman 12"/>
                <a:ea typeface="LM Roman 12"/>
                <a:cs typeface="LM Roman 12"/>
              </a:rPr>
              <a:t>ENDEVOR</a:t>
            </a:r>
          </a:p>
          <a:p>
            <a:pPr marL="349250" marR="861060" indent="-285750" algn="just">
              <a:lnSpc>
                <a:spcPct val="93000"/>
              </a:lnSpc>
              <a:spcBef>
                <a:spcPts val="68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XPEDITER</a:t>
            </a:r>
          </a:p>
          <a:p>
            <a:pPr marL="349250" marR="861060" indent="-285750" algn="just">
              <a:lnSpc>
                <a:spcPct val="93000"/>
              </a:lnSpc>
              <a:spcBef>
                <a:spcPts val="68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>
                <a:latin typeface="LM Roman 12"/>
                <a:ea typeface="LM Roman 12"/>
                <a:cs typeface="LM Roman 12"/>
              </a:rPr>
              <a:t>SDSF</a:t>
            </a:r>
          </a:p>
          <a:p>
            <a:pPr marL="349250" marR="861060" indent="-285750" algn="just">
              <a:lnSpc>
                <a:spcPct val="93000"/>
              </a:lnSpc>
              <a:spcBef>
                <a:spcPts val="68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File-AID</a:t>
            </a:r>
          </a:p>
          <a:p>
            <a:pPr marL="349250" marR="861060" indent="-285750" algn="just">
              <a:lnSpc>
                <a:spcPct val="93000"/>
              </a:lnSpc>
              <a:spcBef>
                <a:spcPts val="68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sz="1800" dirty="0">
              <a:effectLst/>
              <a:latin typeface="LM Roman 12"/>
              <a:ea typeface="LM Roman 12"/>
              <a:cs typeface="LM Roman 12"/>
            </a:endParaRPr>
          </a:p>
          <a:p>
            <a:endParaRPr lang="fr-FR" dirty="0"/>
          </a:p>
        </p:txBody>
      </p:sp>
      <p:sp>
        <p:nvSpPr>
          <p:cNvPr id="26" name="Espace réservé du texte 5">
            <a:extLst>
              <a:ext uri="{FF2B5EF4-FFF2-40B4-BE49-F238E27FC236}">
                <a16:creationId xmlns:a16="http://schemas.microsoft.com/office/drawing/2014/main" id="{0F780C44-B521-417B-BB44-082F059680B8}"/>
              </a:ext>
            </a:extLst>
          </p:cNvPr>
          <p:cNvSpPr txBox="1">
            <a:spLocks/>
          </p:cNvSpPr>
          <p:nvPr/>
        </p:nvSpPr>
        <p:spPr>
          <a:xfrm>
            <a:off x="875778" y="931075"/>
            <a:ext cx="10515600" cy="36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60000"/>
              <a:buFontTx/>
              <a:buNone/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60000"/>
              <a:buFontTx/>
              <a:buBlip>
                <a:blip r:embed="rId3"/>
              </a:buBlip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60000"/>
              <a:buFontTx/>
              <a:buBlip>
                <a:blip r:embed="rId4"/>
              </a:buBlip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60000"/>
              <a:buFontTx/>
              <a:buBlip>
                <a:blip r:embed="rId5"/>
              </a:buBlip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00000"/>
              <a:buFont typeface="Wingdings" charset="2"/>
              <a:buChar char="§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Wingdings" charset="2"/>
              <a:buChar char="§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Wingdings" charset="2"/>
              <a:buChar char="§"/>
              <a:defRPr sz="1600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>
                <a:latin typeface="Century" panose="02040604050505020304" pitchFamily="18" charset="0"/>
              </a:rPr>
              <a:t>Languages</a:t>
            </a:r>
            <a:endParaRPr lang="fr-FR" sz="1800" dirty="0">
              <a:latin typeface="Century" panose="02040604050505020304" pitchFamily="18" charset="0"/>
            </a:endParaRPr>
          </a:p>
        </p:txBody>
      </p:sp>
      <p:pic>
        <p:nvPicPr>
          <p:cNvPr id="42" name="Picture 2" descr="Êtes-vous un développeur COBOL ? Si oui, il pourrait y avoir encore des  opportunités pour vous">
            <a:extLst>
              <a:ext uri="{FF2B5EF4-FFF2-40B4-BE49-F238E27FC236}">
                <a16:creationId xmlns:a16="http://schemas.microsoft.com/office/drawing/2014/main" id="{712B8DD1-9C84-4E90-AC73-0AF4FEE93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79" y="1388308"/>
            <a:ext cx="3066849" cy="172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2F3D9E02-79F7-41BD-BCC0-35669D8F45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808" y="1551319"/>
            <a:ext cx="2725744" cy="1401635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103D8D80-3308-4B27-86A9-9914ADE7583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791" y="1513515"/>
            <a:ext cx="2448939" cy="142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713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uild="p"/>
      <p:bldP spid="41" grpId="1" build="p"/>
      <p:bldP spid="2" grpId="0"/>
      <p:bldP spid="2" grpId="1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>
                <a:solidFill>
                  <a:srgbClr val="FFFFFF"/>
                </a:solidFill>
              </a:rPr>
              <a:t>15/09/2020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>
                <a:solidFill>
                  <a:srgbClr val="FFFFFF"/>
                </a:solidFill>
              </a:rPr>
              <a:t>Demande de crédit en ligne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0C25-3C2D-40D7-9CB5-90AD7B210833}" type="slidenum">
              <a:rPr lang="fr-FR" smtClean="0">
                <a:solidFill>
                  <a:srgbClr val="FFFFFF"/>
                </a:solidFill>
              </a:rPr>
              <a:pPr/>
              <a:t>8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38" name="Shape 40"/>
          <p:cNvSpPr/>
          <p:nvPr/>
        </p:nvSpPr>
        <p:spPr>
          <a:xfrm flipV="1">
            <a:off x="0" y="224191"/>
            <a:ext cx="12191016" cy="675517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39" name="Titre 1"/>
          <p:cNvSpPr txBox="1">
            <a:spLocks/>
          </p:cNvSpPr>
          <p:nvPr/>
        </p:nvSpPr>
        <p:spPr>
          <a:xfrm>
            <a:off x="0" y="225178"/>
            <a:ext cx="2149093" cy="4402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500" dirty="0">
                <a:solidFill>
                  <a:srgbClr val="FFFFFF"/>
                </a:solidFill>
                <a:latin typeface="Century" panose="02040604050505020304" pitchFamily="18" charset="0"/>
              </a:rPr>
              <a:t>Contexte Général</a:t>
            </a:r>
          </a:p>
        </p:txBody>
      </p:sp>
      <p:sp>
        <p:nvSpPr>
          <p:cNvPr id="40" name="Titre 1"/>
          <p:cNvSpPr txBox="1">
            <a:spLocks/>
          </p:cNvSpPr>
          <p:nvPr/>
        </p:nvSpPr>
        <p:spPr>
          <a:xfrm>
            <a:off x="2182547" y="234601"/>
            <a:ext cx="1848918" cy="4402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500" dirty="0">
                <a:solidFill>
                  <a:srgbClr val="FFFFFF"/>
                </a:solidFill>
                <a:latin typeface="Century" panose="02040604050505020304" pitchFamily="18" charset="0"/>
              </a:rPr>
              <a:t>Conduite de Projet</a:t>
            </a:r>
          </a:p>
        </p:txBody>
      </p:sp>
      <p:sp>
        <p:nvSpPr>
          <p:cNvPr id="41" name="Titre 1"/>
          <p:cNvSpPr txBox="1">
            <a:spLocks/>
          </p:cNvSpPr>
          <p:nvPr/>
        </p:nvSpPr>
        <p:spPr>
          <a:xfrm>
            <a:off x="4035248" y="178969"/>
            <a:ext cx="1984378" cy="67653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500" dirty="0">
                <a:solidFill>
                  <a:srgbClr val="FFFFFF"/>
                </a:solidFill>
                <a:latin typeface="Century" panose="02040604050505020304" pitchFamily="18" charset="0"/>
              </a:rPr>
              <a:t>Conception</a:t>
            </a:r>
          </a:p>
          <a:p>
            <a:pPr algn="ctr"/>
            <a:endParaRPr lang="fr-FR" sz="1500" dirty="0">
              <a:solidFill>
                <a:srgbClr val="FFFFFF"/>
              </a:solidFill>
              <a:latin typeface="Century" panose="020406040505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962548" y="228380"/>
            <a:ext cx="2228174" cy="7005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43" name="Titre 1"/>
          <p:cNvSpPr txBox="1">
            <a:spLocks/>
          </p:cNvSpPr>
          <p:nvPr/>
        </p:nvSpPr>
        <p:spPr>
          <a:xfrm>
            <a:off x="7782846" y="238215"/>
            <a:ext cx="2457015" cy="4402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500" dirty="0">
                <a:solidFill>
                  <a:schemeClr val="accent6"/>
                </a:solidFill>
                <a:latin typeface="Century" panose="02040604050505020304" pitchFamily="18" charset="0"/>
              </a:rPr>
              <a:t>Outils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019546" y="224193"/>
            <a:ext cx="45719" cy="6646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119075" y="224192"/>
            <a:ext cx="45719" cy="6646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9969721" y="224190"/>
            <a:ext cx="51647" cy="66464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47" name="Titre 1"/>
          <p:cNvSpPr txBox="1">
            <a:spLocks/>
          </p:cNvSpPr>
          <p:nvPr/>
        </p:nvSpPr>
        <p:spPr>
          <a:xfrm>
            <a:off x="10141174" y="228380"/>
            <a:ext cx="1892067" cy="4402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500" dirty="0">
                <a:solidFill>
                  <a:schemeClr val="bg1"/>
                </a:solidFill>
                <a:latin typeface="Century" panose="02040604050505020304" pitchFamily="18" charset="0"/>
              </a:rPr>
              <a:t>Réalisation</a:t>
            </a:r>
          </a:p>
        </p:txBody>
      </p:sp>
      <p:sp>
        <p:nvSpPr>
          <p:cNvPr id="48" name="Shape 40"/>
          <p:cNvSpPr/>
          <p:nvPr/>
        </p:nvSpPr>
        <p:spPr>
          <a:xfrm>
            <a:off x="10112949" y="870268"/>
            <a:ext cx="1920292" cy="45719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989903" y="224191"/>
            <a:ext cx="45719" cy="6917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58720" y="224190"/>
            <a:ext cx="80730" cy="6874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51" name="Titre 1"/>
          <p:cNvSpPr txBox="1">
            <a:spLocks/>
          </p:cNvSpPr>
          <p:nvPr/>
        </p:nvSpPr>
        <p:spPr>
          <a:xfrm>
            <a:off x="6079940" y="225341"/>
            <a:ext cx="1838614" cy="4402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500" dirty="0">
                <a:solidFill>
                  <a:schemeClr val="accent6"/>
                </a:solidFill>
                <a:latin typeface="Century" panose="02040604050505020304" pitchFamily="18" charset="0"/>
              </a:rPr>
              <a:t>Conception</a:t>
            </a:r>
          </a:p>
        </p:txBody>
      </p:sp>
      <p:sp>
        <p:nvSpPr>
          <p:cNvPr id="52" name="Espace réservé du texte 5"/>
          <p:cNvSpPr>
            <a:spLocks noGrp="1"/>
          </p:cNvSpPr>
          <p:nvPr>
            <p:ph type="body" sz="quarter" idx="13"/>
          </p:nvPr>
        </p:nvSpPr>
        <p:spPr>
          <a:xfrm>
            <a:off x="875778" y="931075"/>
            <a:ext cx="10515600" cy="360000"/>
          </a:xfrm>
        </p:spPr>
        <p:txBody>
          <a:bodyPr>
            <a:normAutofit/>
          </a:bodyPr>
          <a:lstStyle/>
          <a:p>
            <a:r>
              <a:rPr lang="fr-FR" sz="1800" dirty="0">
                <a:latin typeface="Century" panose="02040604050505020304" pitchFamily="18" charset="0"/>
              </a:rPr>
              <a:t>Démontage des bases DL1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21C11A8-C4A7-48BF-B8FE-9E1CEE417E9A}"/>
              </a:ext>
            </a:extLst>
          </p:cNvPr>
          <p:cNvSpPr txBox="1"/>
          <p:nvPr/>
        </p:nvSpPr>
        <p:spPr>
          <a:xfrm>
            <a:off x="264242" y="1606367"/>
            <a:ext cx="11127136" cy="865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3365" marR="671195" indent="222885" algn="just">
              <a:lnSpc>
                <a:spcPct val="93000"/>
              </a:lnSpc>
              <a:spcBef>
                <a:spcPts val="865"/>
              </a:spcBef>
              <a:spcAft>
                <a:spcPts val="0"/>
              </a:spcAft>
            </a:pP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Le</a:t>
            </a:r>
            <a:r>
              <a:rPr lang="fr-FR" sz="1800" spc="-100" dirty="0">
                <a:effectLst/>
                <a:latin typeface="LM Roman 12"/>
                <a:ea typeface="LM Roman 12"/>
                <a:cs typeface="LM Roman 12"/>
              </a:rPr>
              <a:t> </a:t>
            </a: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démontage</a:t>
            </a:r>
            <a:r>
              <a:rPr lang="fr-FR" sz="1800" spc="-100" dirty="0">
                <a:effectLst/>
                <a:latin typeface="LM Roman 12"/>
                <a:ea typeface="LM Roman 12"/>
                <a:cs typeface="LM Roman 12"/>
              </a:rPr>
              <a:t> </a:t>
            </a: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des</a:t>
            </a:r>
            <a:r>
              <a:rPr lang="fr-FR" sz="1800" spc="-95" dirty="0">
                <a:effectLst/>
                <a:latin typeface="LM Roman 12"/>
                <a:ea typeface="LM Roman 12"/>
                <a:cs typeface="LM Roman 12"/>
              </a:rPr>
              <a:t> </a:t>
            </a: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bases</a:t>
            </a:r>
            <a:r>
              <a:rPr lang="fr-FR" sz="1800" spc="-100" dirty="0">
                <a:effectLst/>
                <a:latin typeface="LM Roman 12"/>
                <a:ea typeface="LM Roman 12"/>
                <a:cs typeface="LM Roman 12"/>
              </a:rPr>
              <a:t> </a:t>
            </a: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DL1</a:t>
            </a:r>
            <a:r>
              <a:rPr lang="fr-FR" sz="1800" spc="-95" dirty="0">
                <a:effectLst/>
                <a:latin typeface="LM Roman 12"/>
                <a:ea typeface="LM Roman 12"/>
                <a:cs typeface="LM Roman 12"/>
              </a:rPr>
              <a:t> consiste </a:t>
            </a: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à supprimer du système d’information Allianz les technologies obsolètes</a:t>
            </a:r>
            <a:r>
              <a:rPr lang="fr-FR" sz="1800" spc="-190" dirty="0">
                <a:effectLst/>
                <a:latin typeface="LM Roman 12"/>
                <a:ea typeface="LM Roman 12"/>
                <a:cs typeface="LM Roman 12"/>
              </a:rPr>
              <a:t> </a:t>
            </a: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ou </a:t>
            </a:r>
            <a:r>
              <a:rPr lang="fr-FR" sz="1800" spc="-20" dirty="0">
                <a:effectLst/>
                <a:latin typeface="LM Roman 12"/>
                <a:ea typeface="LM Roman 12"/>
                <a:cs typeface="LM Roman 12"/>
              </a:rPr>
              <a:t>n’ayant </a:t>
            </a: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plus assez de personnes compétentes pour leur maintenance</a:t>
            </a:r>
            <a:r>
              <a:rPr lang="fr-FR" dirty="0">
                <a:latin typeface="LM Roman 12"/>
                <a:ea typeface="LM Roman 12"/>
                <a:cs typeface="LM Roman 12"/>
              </a:rPr>
              <a:t>, et</a:t>
            </a: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 de</a:t>
            </a:r>
            <a:r>
              <a:rPr lang="fr-FR" sz="1800" spc="-55" dirty="0">
                <a:effectLst/>
                <a:latin typeface="LM Roman 12"/>
                <a:ea typeface="LM Roman 12"/>
                <a:cs typeface="LM Roman 12"/>
              </a:rPr>
              <a:t> </a:t>
            </a: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remplacer</a:t>
            </a:r>
            <a:r>
              <a:rPr lang="fr-FR" sz="1800" spc="-55" dirty="0">
                <a:effectLst/>
                <a:latin typeface="LM Roman 12"/>
                <a:ea typeface="LM Roman 12"/>
                <a:cs typeface="LM Roman 12"/>
              </a:rPr>
              <a:t> </a:t>
            </a: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l’utilisation de bases hiérarchiques DL1 par des bases relationnelle</a:t>
            </a:r>
            <a:r>
              <a:rPr lang="fr-FR" sz="1800" spc="-85" dirty="0">
                <a:effectLst/>
                <a:latin typeface="LM Roman 12"/>
                <a:ea typeface="LM Roman 12"/>
                <a:cs typeface="LM Roman 12"/>
              </a:rPr>
              <a:t> </a:t>
            </a: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DB2.</a:t>
            </a:r>
          </a:p>
        </p:txBody>
      </p:sp>
      <p:sp>
        <p:nvSpPr>
          <p:cNvPr id="27" name="Espace réservé du texte 5">
            <a:extLst>
              <a:ext uri="{FF2B5EF4-FFF2-40B4-BE49-F238E27FC236}">
                <a16:creationId xmlns:a16="http://schemas.microsoft.com/office/drawing/2014/main" id="{6B464445-E216-43E8-8334-E3AF685F25A2}"/>
              </a:ext>
            </a:extLst>
          </p:cNvPr>
          <p:cNvSpPr txBox="1">
            <a:spLocks/>
          </p:cNvSpPr>
          <p:nvPr/>
        </p:nvSpPr>
        <p:spPr>
          <a:xfrm>
            <a:off x="875778" y="2910653"/>
            <a:ext cx="10515600" cy="36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60000"/>
              <a:buFontTx/>
              <a:buNone/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60000"/>
              <a:buFontTx/>
              <a:buBlip>
                <a:blip r:embed="rId3"/>
              </a:buBlip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60000"/>
              <a:buFontTx/>
              <a:buBlip>
                <a:blip r:embed="rId4"/>
              </a:buBlip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60000"/>
              <a:buFontTx/>
              <a:buBlip>
                <a:blip r:embed="rId5"/>
              </a:buBlip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00000"/>
              <a:buFont typeface="Wingdings" charset="2"/>
              <a:buChar char="§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Wingdings" charset="2"/>
              <a:buChar char="§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Wingdings" charset="2"/>
              <a:buChar char="§"/>
              <a:defRPr sz="1600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latin typeface="Century" panose="02040604050505020304" pitchFamily="18" charset="0"/>
              </a:rPr>
              <a:t>Taches au niveau de Cobol V6</a:t>
            </a:r>
          </a:p>
        </p:txBody>
      </p:sp>
      <p:pic>
        <p:nvPicPr>
          <p:cNvPr id="12" name="image36.jpeg">
            <a:extLst>
              <a:ext uri="{FF2B5EF4-FFF2-40B4-BE49-F238E27FC236}">
                <a16:creationId xmlns:a16="http://schemas.microsoft.com/office/drawing/2014/main" id="{C2688B58-318E-444E-B20A-9038582AFD37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46223" y="3429000"/>
            <a:ext cx="7526352" cy="2061870"/>
          </a:xfrm>
          <a:prstGeom prst="rect">
            <a:avLst/>
          </a:prstGeom>
        </p:spPr>
      </p:pic>
      <p:sp>
        <p:nvSpPr>
          <p:cNvPr id="23" name="Espace réservé du texte 5">
            <a:extLst>
              <a:ext uri="{FF2B5EF4-FFF2-40B4-BE49-F238E27FC236}">
                <a16:creationId xmlns:a16="http://schemas.microsoft.com/office/drawing/2014/main" id="{0BF844DA-79B1-4ED3-A3B5-1436CF29A212}"/>
              </a:ext>
            </a:extLst>
          </p:cNvPr>
          <p:cNvSpPr txBox="1">
            <a:spLocks/>
          </p:cNvSpPr>
          <p:nvPr/>
        </p:nvSpPr>
        <p:spPr>
          <a:xfrm>
            <a:off x="865453" y="965911"/>
            <a:ext cx="10515600" cy="36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60000"/>
              <a:buFontTx/>
              <a:buNone/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60000"/>
              <a:buFontTx/>
              <a:buBlip>
                <a:blip r:embed="rId3"/>
              </a:buBlip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60000"/>
              <a:buFontTx/>
              <a:buBlip>
                <a:blip r:embed="rId4"/>
              </a:buBlip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60000"/>
              <a:buFontTx/>
              <a:buBlip>
                <a:blip r:embed="rId5"/>
              </a:buBlip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00000"/>
              <a:buFont typeface="Wingdings" charset="2"/>
              <a:buChar char="§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Wingdings" charset="2"/>
              <a:buChar char="§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Wingdings" charset="2"/>
              <a:buChar char="§"/>
              <a:defRPr sz="1600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>
                <a:latin typeface="Century" panose="02040604050505020304" pitchFamily="18" charset="0"/>
              </a:rPr>
              <a:t>Taches au niveau de Cobol V6</a:t>
            </a:r>
          </a:p>
          <a:p>
            <a:endParaRPr lang="fr-FR" sz="1800" dirty="0">
              <a:latin typeface="Century" panose="02040604050505020304" pitchFamily="18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CC9F682-F66F-4350-B7E7-C3F24B98640E}"/>
              </a:ext>
            </a:extLst>
          </p:cNvPr>
          <p:cNvSpPr txBox="1"/>
          <p:nvPr/>
        </p:nvSpPr>
        <p:spPr>
          <a:xfrm>
            <a:off x="598753" y="2029066"/>
            <a:ext cx="10782300" cy="2431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859155" indent="222885">
              <a:lnSpc>
                <a:spcPct val="93000"/>
              </a:lnSpc>
              <a:spcBef>
                <a:spcPts val="830"/>
              </a:spcBef>
              <a:spcAft>
                <a:spcPts val="0"/>
              </a:spcAft>
            </a:pP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L’objectif</a:t>
            </a:r>
            <a:r>
              <a:rPr lang="fr-FR" sz="1800" spc="-90" dirty="0">
                <a:effectLst/>
                <a:latin typeface="LM Roman 12"/>
                <a:ea typeface="LM Roman 12"/>
                <a:cs typeface="LM Roman 12"/>
              </a:rPr>
              <a:t> </a:t>
            </a: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du</a:t>
            </a:r>
            <a:r>
              <a:rPr lang="fr-FR" sz="1800" spc="-85" dirty="0">
                <a:effectLst/>
                <a:latin typeface="LM Roman 12"/>
                <a:ea typeface="LM Roman 12"/>
                <a:cs typeface="LM Roman 12"/>
              </a:rPr>
              <a:t> </a:t>
            </a: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projet</a:t>
            </a:r>
            <a:r>
              <a:rPr lang="fr-FR" sz="1800" spc="-90" dirty="0">
                <a:effectLst/>
                <a:latin typeface="LM Roman 12"/>
                <a:ea typeface="LM Roman 12"/>
                <a:cs typeface="LM Roman 12"/>
              </a:rPr>
              <a:t> </a:t>
            </a: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est</a:t>
            </a:r>
            <a:r>
              <a:rPr lang="fr-FR" sz="1800" spc="-85" dirty="0">
                <a:effectLst/>
                <a:latin typeface="LM Roman 12"/>
                <a:ea typeface="LM Roman 12"/>
                <a:cs typeface="LM Roman 12"/>
              </a:rPr>
              <a:t> </a:t>
            </a: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de</a:t>
            </a:r>
            <a:r>
              <a:rPr lang="fr-FR" sz="1800" spc="-85" dirty="0">
                <a:effectLst/>
                <a:latin typeface="LM Roman 12"/>
                <a:ea typeface="LM Roman 12"/>
                <a:cs typeface="LM Roman 12"/>
              </a:rPr>
              <a:t> </a:t>
            </a: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migrer</a:t>
            </a:r>
            <a:r>
              <a:rPr lang="fr-FR" sz="1800" spc="-90" dirty="0">
                <a:effectLst/>
                <a:latin typeface="LM Roman 12"/>
                <a:ea typeface="LM Roman 12"/>
                <a:cs typeface="LM Roman 12"/>
              </a:rPr>
              <a:t> </a:t>
            </a: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les</a:t>
            </a:r>
            <a:r>
              <a:rPr lang="fr-FR" sz="1800" spc="-85" dirty="0">
                <a:effectLst/>
                <a:latin typeface="LM Roman 12"/>
                <a:ea typeface="LM Roman 12"/>
                <a:cs typeface="LM Roman 12"/>
              </a:rPr>
              <a:t> </a:t>
            </a: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programmes</a:t>
            </a:r>
            <a:r>
              <a:rPr lang="fr-FR" sz="1800" spc="-85" dirty="0">
                <a:effectLst/>
                <a:latin typeface="LM Roman 12"/>
                <a:ea typeface="LM Roman 12"/>
                <a:cs typeface="LM Roman 12"/>
              </a:rPr>
              <a:t> </a:t>
            </a: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COBOL</a:t>
            </a:r>
            <a:r>
              <a:rPr lang="fr-FR" sz="1800" spc="-90" dirty="0">
                <a:effectLst/>
                <a:latin typeface="LM Roman 12"/>
                <a:ea typeface="LM Roman 12"/>
                <a:cs typeface="LM Roman 12"/>
              </a:rPr>
              <a:t> </a:t>
            </a: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exécutés</a:t>
            </a:r>
            <a:r>
              <a:rPr lang="fr-FR" sz="1800" spc="-85" dirty="0">
                <a:effectLst/>
                <a:latin typeface="LM Roman 12"/>
                <a:ea typeface="LM Roman 12"/>
                <a:cs typeface="LM Roman 12"/>
              </a:rPr>
              <a:t> </a:t>
            </a:r>
            <a:r>
              <a:rPr lang="fr-FR" sz="1800" spc="-20" dirty="0">
                <a:effectLst/>
                <a:latin typeface="LM Roman 12"/>
                <a:ea typeface="LM Roman 12"/>
                <a:cs typeface="LM Roman 12"/>
              </a:rPr>
              <a:t>avec </a:t>
            </a: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la version COBOL V6 pour</a:t>
            </a:r>
            <a:r>
              <a:rPr lang="fr-FR" sz="1800" spc="-25" dirty="0">
                <a:effectLst/>
                <a:latin typeface="LM Roman 12"/>
                <a:ea typeface="LM Roman 12"/>
                <a:cs typeface="LM Roman 12"/>
              </a:rPr>
              <a:t> </a:t>
            </a: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:</a:t>
            </a:r>
          </a:p>
          <a:p>
            <a:pPr marL="286385">
              <a:lnSpc>
                <a:spcPts val="1605"/>
              </a:lnSpc>
            </a:pP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—Le passage des machines physiques sur le z13.</a:t>
            </a:r>
          </a:p>
          <a:p>
            <a:pPr marL="286385">
              <a:lnSpc>
                <a:spcPts val="1590"/>
              </a:lnSpc>
            </a:pP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—La gestion du cache différente : impacte les performances.</a:t>
            </a:r>
          </a:p>
          <a:p>
            <a:pPr marL="63500" marR="2478405" indent="222885">
              <a:lnSpc>
                <a:spcPct val="96000"/>
              </a:lnSpc>
              <a:spcAft>
                <a:spcPts val="0"/>
              </a:spcAft>
            </a:pP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—Le Compilateur COBOL V6 écrit pour le z13 Contraintes du projet :</a:t>
            </a:r>
          </a:p>
          <a:p>
            <a:pPr marL="286385">
              <a:lnSpc>
                <a:spcPts val="1585"/>
              </a:lnSpc>
            </a:pP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—Réaliser la migration en 1 an.</a:t>
            </a:r>
          </a:p>
          <a:p>
            <a:pPr marL="509270" marR="858520" indent="-223520">
              <a:lnSpc>
                <a:spcPct val="93000"/>
              </a:lnSpc>
              <a:spcBef>
                <a:spcPts val="20"/>
              </a:spcBef>
              <a:spcAft>
                <a:spcPts val="0"/>
              </a:spcAft>
            </a:pP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—Compilateur COBOL V4 démonté 1 an après l’installation du compilateur CO- BOL V6 .</a:t>
            </a:r>
          </a:p>
          <a:p>
            <a:pPr marL="63500">
              <a:lnSpc>
                <a:spcPts val="1625"/>
              </a:lnSpc>
            </a:pPr>
            <a:r>
              <a:rPr lang="fr-FR" dirty="0">
                <a:latin typeface="LM Roman 12"/>
                <a:ea typeface="LM Roman 12"/>
                <a:cs typeface="LM Roman 12"/>
              </a:rPr>
              <a:t>        </a:t>
            </a: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Gain attendu et risques Si non fait :</a:t>
            </a:r>
          </a:p>
          <a:p>
            <a:pPr marL="286385">
              <a:lnSpc>
                <a:spcPts val="1610"/>
              </a:lnSpc>
            </a:pP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—Gain : entre 5 et 20% de CPU (si beaucoup calcul).</a:t>
            </a:r>
          </a:p>
          <a:p>
            <a:pPr marL="286385" marR="895350">
              <a:lnSpc>
                <a:spcPct val="96000"/>
              </a:lnSpc>
              <a:spcAft>
                <a:spcPts val="0"/>
              </a:spcAft>
            </a:pP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—Risques : Incompatibilité avec le Next et impacts sur la performance. La réaliser la migration (Proposition d’une démarche) :</a:t>
            </a:r>
          </a:p>
        </p:txBody>
      </p:sp>
      <p:sp>
        <p:nvSpPr>
          <p:cNvPr id="25" name="Espace réservé du texte 5">
            <a:extLst>
              <a:ext uri="{FF2B5EF4-FFF2-40B4-BE49-F238E27FC236}">
                <a16:creationId xmlns:a16="http://schemas.microsoft.com/office/drawing/2014/main" id="{600B1148-673C-4BC0-92D3-39F8AC794633}"/>
              </a:ext>
            </a:extLst>
          </p:cNvPr>
          <p:cNvSpPr txBox="1">
            <a:spLocks/>
          </p:cNvSpPr>
          <p:nvPr/>
        </p:nvSpPr>
        <p:spPr>
          <a:xfrm>
            <a:off x="875778" y="931075"/>
            <a:ext cx="10515600" cy="36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60000"/>
              <a:buFontTx/>
              <a:buNone/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60000"/>
              <a:buFontTx/>
              <a:buBlip>
                <a:blip r:embed="rId3"/>
              </a:buBlip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60000"/>
              <a:buFontTx/>
              <a:buBlip>
                <a:blip r:embed="rId4"/>
              </a:buBlip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60000"/>
              <a:buFontTx/>
              <a:buBlip>
                <a:blip r:embed="rId5"/>
              </a:buBlip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00000"/>
              <a:buFont typeface="Wingdings" charset="2"/>
              <a:buChar char="§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Wingdings" charset="2"/>
              <a:buChar char="§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Wingdings" charset="2"/>
              <a:buChar char="§"/>
              <a:defRPr sz="1600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>
                <a:latin typeface="Century" panose="02040604050505020304" pitchFamily="18" charset="0"/>
              </a:rPr>
              <a:t>Description du traitement</a:t>
            </a:r>
            <a:endParaRPr lang="fr-FR" sz="1800" dirty="0">
              <a:latin typeface="Century" panose="02040604050505020304" pitchFamily="18" charset="0"/>
            </a:endParaRPr>
          </a:p>
        </p:txBody>
      </p:sp>
      <p:pic>
        <p:nvPicPr>
          <p:cNvPr id="26" name="image37.png">
            <a:extLst>
              <a:ext uri="{FF2B5EF4-FFF2-40B4-BE49-F238E27FC236}">
                <a16:creationId xmlns:a16="http://schemas.microsoft.com/office/drawing/2014/main" id="{5C5801FB-8A97-4CDB-958D-9998D6039CD3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07796" y="1568208"/>
            <a:ext cx="4802379" cy="4426982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2755AA11-269E-4AC4-9195-83361E6C8B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655" y="1731262"/>
            <a:ext cx="6462539" cy="4100875"/>
          </a:xfrm>
          <a:prstGeom prst="rect">
            <a:avLst/>
          </a:prstGeom>
        </p:spPr>
      </p:pic>
      <p:sp>
        <p:nvSpPr>
          <p:cNvPr id="29" name="Espace réservé du texte 5">
            <a:extLst>
              <a:ext uri="{FF2B5EF4-FFF2-40B4-BE49-F238E27FC236}">
                <a16:creationId xmlns:a16="http://schemas.microsoft.com/office/drawing/2014/main" id="{CD26380D-A057-41E5-B645-24CD7E27D16D}"/>
              </a:ext>
            </a:extLst>
          </p:cNvPr>
          <p:cNvSpPr txBox="1">
            <a:spLocks/>
          </p:cNvSpPr>
          <p:nvPr/>
        </p:nvSpPr>
        <p:spPr>
          <a:xfrm>
            <a:off x="875778" y="931075"/>
            <a:ext cx="10515600" cy="36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60000"/>
              <a:buFontTx/>
              <a:buNone/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60000"/>
              <a:buFontTx/>
              <a:buBlip>
                <a:blip r:embed="rId3"/>
              </a:buBlip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60000"/>
              <a:buFontTx/>
              <a:buBlip>
                <a:blip r:embed="rId4"/>
              </a:buBlip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60000"/>
              <a:buFontTx/>
              <a:buBlip>
                <a:blip r:embed="rId5"/>
              </a:buBlip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00000"/>
              <a:buFont typeface="Wingdings" charset="2"/>
              <a:buChar char="§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Wingdings" charset="2"/>
              <a:buChar char="§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Wingdings" charset="2"/>
              <a:buChar char="§"/>
              <a:defRPr sz="1600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>
                <a:latin typeface="Century" panose="02040604050505020304" pitchFamily="18" charset="0"/>
              </a:rPr>
              <a:t>Sélection des contrats à anonymiser</a:t>
            </a:r>
            <a:endParaRPr lang="fr-FR" sz="1800" dirty="0">
              <a:latin typeface="Century" panose="02040604050505020304" pitchFamily="18" charset="0"/>
            </a:endParaRP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7C1AC414-E451-46AA-843F-45B62B7DC9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" y="1528023"/>
            <a:ext cx="5895975" cy="4677875"/>
          </a:xfrm>
          <a:prstGeom prst="rect">
            <a:avLst/>
          </a:prstGeom>
        </p:spPr>
      </p:pic>
      <p:pic>
        <p:nvPicPr>
          <p:cNvPr id="31" name="image41.png">
            <a:extLst>
              <a:ext uri="{FF2B5EF4-FFF2-40B4-BE49-F238E27FC236}">
                <a16:creationId xmlns:a16="http://schemas.microsoft.com/office/drawing/2014/main" id="{77464CA5-6C75-4173-9E7F-FF020471C73C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296027" y="2061947"/>
            <a:ext cx="4953526" cy="3756199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68A2B92D-0CD5-459D-9C83-C91B83B5BAFE}"/>
              </a:ext>
            </a:extLst>
          </p:cNvPr>
          <p:cNvSpPr txBox="1"/>
          <p:nvPr/>
        </p:nvSpPr>
        <p:spPr>
          <a:xfrm>
            <a:off x="7918554" y="1322442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Compte rendu</a:t>
            </a:r>
          </a:p>
        </p:txBody>
      </p:sp>
      <p:sp>
        <p:nvSpPr>
          <p:cNvPr id="33" name="Espace réservé du texte 5">
            <a:extLst>
              <a:ext uri="{FF2B5EF4-FFF2-40B4-BE49-F238E27FC236}">
                <a16:creationId xmlns:a16="http://schemas.microsoft.com/office/drawing/2014/main" id="{1A64BB6B-B01E-48BD-8F93-D4230A516F19}"/>
              </a:ext>
            </a:extLst>
          </p:cNvPr>
          <p:cNvSpPr txBox="1">
            <a:spLocks/>
          </p:cNvSpPr>
          <p:nvPr/>
        </p:nvSpPr>
        <p:spPr>
          <a:xfrm>
            <a:off x="1028178" y="1083475"/>
            <a:ext cx="10515600" cy="36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60000"/>
              <a:buFontTx/>
              <a:buNone/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60000"/>
              <a:buFontTx/>
              <a:buBlip>
                <a:blip r:embed="rId3"/>
              </a:buBlip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60000"/>
              <a:buFontTx/>
              <a:buBlip>
                <a:blip r:embed="rId4"/>
              </a:buBlip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60000"/>
              <a:buFontTx/>
              <a:buBlip>
                <a:blip r:embed="rId5"/>
              </a:buBlip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00000"/>
              <a:buFont typeface="Wingdings" charset="2"/>
              <a:buChar char="§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Wingdings" charset="2"/>
              <a:buChar char="§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Wingdings" charset="2"/>
              <a:buChar char="§"/>
              <a:defRPr sz="1600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>
                <a:latin typeface="Century" panose="02040604050505020304" pitchFamily="18" charset="0"/>
              </a:rPr>
              <a:t>Formatage des fichiers de traces</a:t>
            </a:r>
            <a:endParaRPr lang="fr-FR" sz="1800" dirty="0">
              <a:latin typeface="Century" panose="02040604050505020304" pitchFamily="18" charset="0"/>
            </a:endParaRP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D9059E15-2812-4DC8-8277-6A9117FE45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6" y="1954606"/>
            <a:ext cx="5349550" cy="4313015"/>
          </a:xfrm>
          <a:prstGeom prst="rect">
            <a:avLst/>
          </a:prstGeom>
        </p:spPr>
      </p:pic>
      <p:pic>
        <p:nvPicPr>
          <p:cNvPr id="35" name="image43.png">
            <a:extLst>
              <a:ext uri="{FF2B5EF4-FFF2-40B4-BE49-F238E27FC236}">
                <a16:creationId xmlns:a16="http://schemas.microsoft.com/office/drawing/2014/main" id="{E319848F-F2E9-4955-99EE-5E304910ADE4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386969" y="2090259"/>
            <a:ext cx="4852638" cy="3846118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8076DD8A-C8D4-485A-BAB0-767A20F5B326}"/>
              </a:ext>
            </a:extLst>
          </p:cNvPr>
          <p:cNvSpPr txBox="1"/>
          <p:nvPr/>
        </p:nvSpPr>
        <p:spPr>
          <a:xfrm>
            <a:off x="8070954" y="1474842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Compte rendu</a:t>
            </a:r>
          </a:p>
        </p:txBody>
      </p:sp>
      <p:sp>
        <p:nvSpPr>
          <p:cNvPr id="37" name="Espace réservé du texte 5">
            <a:extLst>
              <a:ext uri="{FF2B5EF4-FFF2-40B4-BE49-F238E27FC236}">
                <a16:creationId xmlns:a16="http://schemas.microsoft.com/office/drawing/2014/main" id="{38908433-346E-47CD-A177-B102F998CB25}"/>
              </a:ext>
            </a:extLst>
          </p:cNvPr>
          <p:cNvSpPr txBox="1">
            <a:spLocks/>
          </p:cNvSpPr>
          <p:nvPr/>
        </p:nvSpPr>
        <p:spPr>
          <a:xfrm>
            <a:off x="875778" y="931075"/>
            <a:ext cx="10515600" cy="36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60000"/>
              <a:buFontTx/>
              <a:buNone/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60000"/>
              <a:buFontTx/>
              <a:buBlip>
                <a:blip r:embed="rId3"/>
              </a:buBlip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60000"/>
              <a:buFontTx/>
              <a:buBlip>
                <a:blip r:embed="rId4"/>
              </a:buBlip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60000"/>
              <a:buFontTx/>
              <a:buBlip>
                <a:blip r:embed="rId5"/>
              </a:buBlip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100000"/>
              <a:buFont typeface="Wingdings" charset="2"/>
              <a:buChar char="§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Wingdings" charset="2"/>
              <a:buChar char="§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Wingdings" charset="2"/>
              <a:buChar char="§"/>
              <a:defRPr sz="1600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>
                <a:latin typeface="Century" panose="02040604050505020304" pitchFamily="18" charset="0"/>
              </a:rPr>
              <a:t>Test du traitement</a:t>
            </a:r>
            <a:endParaRPr lang="fr-FR" sz="1800" dirty="0">
              <a:latin typeface="Century" panose="02040604050505020304" pitchFamily="18" charset="0"/>
            </a:endParaRP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292707A3-99C5-4B95-A745-98B6D3F9B105}"/>
              </a:ext>
            </a:extLst>
          </p:cNvPr>
          <p:cNvSpPr txBox="1"/>
          <p:nvPr/>
        </p:nvSpPr>
        <p:spPr>
          <a:xfrm>
            <a:off x="314325" y="1657633"/>
            <a:ext cx="5200650" cy="4208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>
              <a:spcBef>
                <a:spcPts val="665"/>
              </a:spcBef>
              <a:spcAft>
                <a:spcPts val="0"/>
              </a:spcAft>
            </a:pP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Cas 1 – Contrat non présent dans les tables RIB</a:t>
            </a:r>
          </a:p>
          <a:p>
            <a:pPr marL="286385">
              <a:lnSpc>
                <a:spcPts val="1640"/>
              </a:lnSpc>
              <a:spcBef>
                <a:spcPts val="1490"/>
              </a:spcBef>
              <a:spcAft>
                <a:spcPts val="0"/>
              </a:spcAft>
            </a:pP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—Numéro de contrat : 133071282 .</a:t>
            </a:r>
          </a:p>
          <a:p>
            <a:pPr marL="286385">
              <a:lnSpc>
                <a:spcPts val="1590"/>
              </a:lnSpc>
            </a:pP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—Résultat attendu : Absence du contrat en sortie.</a:t>
            </a:r>
          </a:p>
          <a:p>
            <a:pPr marL="286385">
              <a:lnSpc>
                <a:spcPts val="1590"/>
              </a:lnSpc>
            </a:pP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—Résultat obtenu : Conforme.</a:t>
            </a:r>
          </a:p>
          <a:p>
            <a:pPr marL="286385">
              <a:lnSpc>
                <a:spcPts val="1590"/>
              </a:lnSpc>
            </a:pPr>
            <a:endParaRPr lang="fr-FR" dirty="0">
              <a:latin typeface="LM Roman 12"/>
              <a:ea typeface="LM Roman 12"/>
              <a:cs typeface="LM Roman 12"/>
            </a:endParaRPr>
          </a:p>
          <a:p>
            <a:pPr marL="286385">
              <a:lnSpc>
                <a:spcPts val="1590"/>
              </a:lnSpc>
            </a:pPr>
            <a:endParaRPr lang="fr-FR" sz="1800" dirty="0">
              <a:effectLst/>
              <a:latin typeface="LM Roman 12"/>
              <a:ea typeface="LM Roman 12"/>
              <a:cs typeface="LM Roman 12"/>
            </a:endParaRPr>
          </a:p>
          <a:p>
            <a:pPr marL="286385">
              <a:lnSpc>
                <a:spcPts val="1590"/>
              </a:lnSpc>
            </a:pPr>
            <a:endParaRPr lang="fr-FR" dirty="0">
              <a:latin typeface="LM Roman 12"/>
              <a:ea typeface="LM Roman 12"/>
              <a:cs typeface="LM Roman 12"/>
            </a:endParaRPr>
          </a:p>
          <a:p>
            <a:pPr marL="286385">
              <a:lnSpc>
                <a:spcPts val="1590"/>
              </a:lnSpc>
            </a:pPr>
            <a:endParaRPr lang="fr-FR" sz="1800" dirty="0">
              <a:effectLst/>
              <a:latin typeface="LM Roman 12"/>
              <a:ea typeface="LM Roman 12"/>
              <a:cs typeface="LM Roman 12"/>
            </a:endParaRPr>
          </a:p>
          <a:p>
            <a:pPr marL="286385">
              <a:lnSpc>
                <a:spcPts val="1590"/>
              </a:lnSpc>
            </a:pPr>
            <a:endParaRPr lang="fr-FR" dirty="0">
              <a:latin typeface="LM Roman 12"/>
              <a:ea typeface="LM Roman 12"/>
              <a:cs typeface="LM Roman 12"/>
            </a:endParaRPr>
          </a:p>
          <a:p>
            <a:pPr marL="286385">
              <a:lnSpc>
                <a:spcPts val="1590"/>
              </a:lnSpc>
            </a:pPr>
            <a:endParaRPr lang="fr-FR" sz="1800" dirty="0">
              <a:effectLst/>
              <a:latin typeface="LM Roman 12"/>
              <a:ea typeface="LM Roman 12"/>
              <a:cs typeface="LM Roman 12"/>
            </a:endParaRPr>
          </a:p>
          <a:p>
            <a:pPr marL="286385">
              <a:lnSpc>
                <a:spcPts val="1590"/>
              </a:lnSpc>
            </a:pPr>
            <a:endParaRPr lang="fr-FR" dirty="0">
              <a:latin typeface="LM Roman 12"/>
              <a:ea typeface="LM Roman 12"/>
              <a:cs typeface="LM Roman 12"/>
            </a:endParaRPr>
          </a:p>
          <a:p>
            <a:pPr marL="286385">
              <a:lnSpc>
                <a:spcPts val="1590"/>
              </a:lnSpc>
            </a:pPr>
            <a:endParaRPr lang="fr-FR" sz="1800" dirty="0">
              <a:effectLst/>
              <a:latin typeface="LM Roman 12"/>
              <a:ea typeface="LM Roman 12"/>
              <a:cs typeface="LM Roman 12"/>
            </a:endParaRPr>
          </a:p>
          <a:p>
            <a:pPr marL="286385">
              <a:lnSpc>
                <a:spcPts val="1590"/>
              </a:lnSpc>
            </a:pPr>
            <a:endParaRPr lang="fr-FR" sz="1800" dirty="0">
              <a:effectLst/>
              <a:latin typeface="LM Roman 12"/>
              <a:ea typeface="LM Roman 12"/>
              <a:cs typeface="LM Roman 12"/>
            </a:endParaRPr>
          </a:p>
          <a:p>
            <a:pPr marL="63500">
              <a:spcBef>
                <a:spcPts val="660"/>
              </a:spcBef>
              <a:spcAft>
                <a:spcPts val="0"/>
              </a:spcAft>
            </a:pP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Cas 2 – Contrat présent dans les tables RIB</a:t>
            </a:r>
          </a:p>
          <a:p>
            <a:pPr marL="286385">
              <a:lnSpc>
                <a:spcPts val="1640"/>
              </a:lnSpc>
              <a:spcBef>
                <a:spcPts val="1490"/>
              </a:spcBef>
              <a:spcAft>
                <a:spcPts val="0"/>
              </a:spcAft>
            </a:pP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—Numéro de contrat : 133071282 .</a:t>
            </a:r>
          </a:p>
          <a:p>
            <a:pPr marL="286385">
              <a:lnSpc>
                <a:spcPts val="1590"/>
              </a:lnSpc>
            </a:pP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—Résultat attendu : Absence d’anomalie en sortie.</a:t>
            </a:r>
          </a:p>
          <a:p>
            <a:pPr marL="286385">
              <a:lnSpc>
                <a:spcPts val="1640"/>
              </a:lnSpc>
            </a:pPr>
            <a:r>
              <a:rPr lang="fr-FR" sz="1800" dirty="0">
                <a:effectLst/>
                <a:latin typeface="LM Roman 12"/>
                <a:ea typeface="LM Roman 12"/>
                <a:cs typeface="LM Roman 12"/>
              </a:rPr>
              <a:t>—Résultat obtenu : Conforme.</a:t>
            </a:r>
          </a:p>
        </p:txBody>
      </p:sp>
      <p:pic>
        <p:nvPicPr>
          <p:cNvPr id="54" name="image46.jpeg">
            <a:extLst>
              <a:ext uri="{FF2B5EF4-FFF2-40B4-BE49-F238E27FC236}">
                <a16:creationId xmlns:a16="http://schemas.microsoft.com/office/drawing/2014/main" id="{C40061D0-A3C2-4C24-94F6-D81C94A4DFD1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295503" y="1291075"/>
            <a:ext cx="5095875" cy="2361544"/>
          </a:xfrm>
          <a:prstGeom prst="rect">
            <a:avLst/>
          </a:prstGeom>
        </p:spPr>
      </p:pic>
      <p:pic>
        <p:nvPicPr>
          <p:cNvPr id="55" name="image47.jpeg">
            <a:extLst>
              <a:ext uri="{FF2B5EF4-FFF2-40B4-BE49-F238E27FC236}">
                <a16:creationId xmlns:a16="http://schemas.microsoft.com/office/drawing/2014/main" id="{3C585BA5-FDB4-4FB0-99E3-E6BDF43E5A7C}"/>
              </a:ext>
            </a:extLst>
          </p:cNvPr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295503" y="4069218"/>
            <a:ext cx="5095875" cy="212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1289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9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2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16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19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2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25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1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4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7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0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build="p"/>
      <p:bldP spid="2" grpId="0"/>
      <p:bldP spid="27" grpId="0"/>
      <p:bldP spid="23" grpId="0"/>
      <p:bldP spid="23" grpId="1"/>
      <p:bldP spid="24" grpId="0"/>
      <p:bldP spid="24" grpId="1"/>
      <p:bldP spid="25" grpId="0"/>
      <p:bldP spid="25" grpId="1"/>
      <p:bldP spid="29" grpId="0"/>
      <p:bldP spid="29" grpId="1"/>
      <p:bldP spid="32" grpId="0"/>
      <p:bldP spid="32" grpId="1"/>
      <p:bldP spid="33" grpId="0"/>
      <p:bldP spid="33" grpId="1"/>
      <p:bldP spid="36" grpId="0"/>
      <p:bldP spid="36" grpId="1"/>
      <p:bldP spid="37" grpId="0"/>
      <p:bldP spid="5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>
                <a:solidFill>
                  <a:srgbClr val="FFFFFF"/>
                </a:solidFill>
              </a:rPr>
              <a:t>15/09/2020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>
                <a:solidFill>
                  <a:srgbClr val="FFFFFF"/>
                </a:solidFill>
              </a:rPr>
              <a:t>Demande de crédit en ligne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90C25-3C2D-40D7-9CB5-90AD7B210833}" type="slidenum">
              <a:rPr lang="fr-FR" smtClean="0">
                <a:solidFill>
                  <a:srgbClr val="FFFFFF"/>
                </a:solidFill>
              </a:rPr>
              <a:pPr/>
              <a:t>9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38" name="Shape 40"/>
          <p:cNvSpPr/>
          <p:nvPr/>
        </p:nvSpPr>
        <p:spPr>
          <a:xfrm flipV="1">
            <a:off x="0" y="224191"/>
            <a:ext cx="12191016" cy="675517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39" name="Titre 1"/>
          <p:cNvSpPr txBox="1">
            <a:spLocks/>
          </p:cNvSpPr>
          <p:nvPr/>
        </p:nvSpPr>
        <p:spPr>
          <a:xfrm>
            <a:off x="0" y="225178"/>
            <a:ext cx="2149093" cy="4402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500" dirty="0">
                <a:solidFill>
                  <a:srgbClr val="FFFFFF"/>
                </a:solidFill>
                <a:latin typeface="Century" panose="02040604050505020304" pitchFamily="18" charset="0"/>
              </a:rPr>
              <a:t>Contexte Général</a:t>
            </a:r>
          </a:p>
        </p:txBody>
      </p:sp>
      <p:sp>
        <p:nvSpPr>
          <p:cNvPr id="40" name="Titre 1"/>
          <p:cNvSpPr txBox="1">
            <a:spLocks/>
          </p:cNvSpPr>
          <p:nvPr/>
        </p:nvSpPr>
        <p:spPr>
          <a:xfrm>
            <a:off x="2182547" y="234601"/>
            <a:ext cx="1848918" cy="4402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500" dirty="0">
                <a:solidFill>
                  <a:srgbClr val="FFFFFF"/>
                </a:solidFill>
                <a:latin typeface="Century" panose="02040604050505020304" pitchFamily="18" charset="0"/>
              </a:rPr>
              <a:t>Conduite de Projet</a:t>
            </a:r>
          </a:p>
        </p:txBody>
      </p:sp>
      <p:sp>
        <p:nvSpPr>
          <p:cNvPr id="41" name="Titre 1"/>
          <p:cNvSpPr txBox="1">
            <a:spLocks/>
          </p:cNvSpPr>
          <p:nvPr/>
        </p:nvSpPr>
        <p:spPr>
          <a:xfrm>
            <a:off x="4035248" y="178969"/>
            <a:ext cx="1984378" cy="67653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500" dirty="0">
                <a:solidFill>
                  <a:srgbClr val="FFFFFF"/>
                </a:solidFill>
                <a:latin typeface="Century" panose="02040604050505020304" pitchFamily="18" charset="0"/>
              </a:rPr>
              <a:t>Conception</a:t>
            </a:r>
          </a:p>
          <a:p>
            <a:pPr algn="ctr"/>
            <a:endParaRPr lang="fr-FR" sz="1500" dirty="0">
              <a:solidFill>
                <a:srgbClr val="FFFFFF"/>
              </a:solidFill>
              <a:latin typeface="Century" panose="020406040505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962548" y="228380"/>
            <a:ext cx="2228174" cy="70059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43" name="Titre 1"/>
          <p:cNvSpPr txBox="1">
            <a:spLocks/>
          </p:cNvSpPr>
          <p:nvPr/>
        </p:nvSpPr>
        <p:spPr>
          <a:xfrm>
            <a:off x="7782846" y="238215"/>
            <a:ext cx="2457015" cy="4402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500" dirty="0">
                <a:solidFill>
                  <a:schemeClr val="accent6"/>
                </a:solidFill>
                <a:latin typeface="Century" panose="02040604050505020304" pitchFamily="18" charset="0"/>
              </a:rPr>
              <a:t>Outils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019546" y="224193"/>
            <a:ext cx="45719" cy="6646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119075" y="224192"/>
            <a:ext cx="45719" cy="6646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9969721" y="224190"/>
            <a:ext cx="51647" cy="66464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47" name="Titre 1"/>
          <p:cNvSpPr txBox="1">
            <a:spLocks/>
          </p:cNvSpPr>
          <p:nvPr/>
        </p:nvSpPr>
        <p:spPr>
          <a:xfrm>
            <a:off x="10141174" y="228380"/>
            <a:ext cx="1892067" cy="4402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500" dirty="0">
                <a:solidFill>
                  <a:schemeClr val="bg1"/>
                </a:solidFill>
                <a:latin typeface="Century" panose="02040604050505020304" pitchFamily="18" charset="0"/>
              </a:rPr>
              <a:t>Réalisation</a:t>
            </a:r>
          </a:p>
        </p:txBody>
      </p:sp>
      <p:sp>
        <p:nvSpPr>
          <p:cNvPr id="48" name="Shape 40"/>
          <p:cNvSpPr/>
          <p:nvPr/>
        </p:nvSpPr>
        <p:spPr>
          <a:xfrm>
            <a:off x="10112949" y="870268"/>
            <a:ext cx="1920292" cy="45719"/>
          </a:xfrm>
          <a:prstGeom prst="rect">
            <a:avLst/>
          </a:prstGeom>
          <a:gradFill>
            <a:gsLst>
              <a:gs pos="0">
                <a:srgbClr val="FF1D42"/>
              </a:gs>
              <a:gs pos="100000">
                <a:srgbClr val="F3941D"/>
              </a:gs>
            </a:gsLst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DE6A10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989903" y="224191"/>
            <a:ext cx="45719" cy="6917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58720" y="224190"/>
            <a:ext cx="80730" cy="6874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191919"/>
              </a:solidFill>
            </a:endParaRPr>
          </a:p>
        </p:txBody>
      </p:sp>
      <p:sp>
        <p:nvSpPr>
          <p:cNvPr id="51" name="Titre 1"/>
          <p:cNvSpPr txBox="1">
            <a:spLocks/>
          </p:cNvSpPr>
          <p:nvPr/>
        </p:nvSpPr>
        <p:spPr>
          <a:xfrm>
            <a:off x="6079940" y="225341"/>
            <a:ext cx="1838614" cy="44024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1500" dirty="0">
                <a:solidFill>
                  <a:schemeClr val="accent6"/>
                </a:solidFill>
                <a:latin typeface="Century" panose="02040604050505020304" pitchFamily="18" charset="0"/>
              </a:rPr>
              <a:t>Conception</a:t>
            </a:r>
          </a:p>
        </p:txBody>
      </p:sp>
      <p:sp>
        <p:nvSpPr>
          <p:cNvPr id="52" name="Espace réservé du texte 5"/>
          <p:cNvSpPr>
            <a:spLocks noGrp="1"/>
          </p:cNvSpPr>
          <p:nvPr>
            <p:ph type="body" sz="quarter" idx="13"/>
          </p:nvPr>
        </p:nvSpPr>
        <p:spPr>
          <a:xfrm>
            <a:off x="875778" y="931075"/>
            <a:ext cx="10515600" cy="360000"/>
          </a:xfrm>
        </p:spPr>
        <p:txBody>
          <a:bodyPr>
            <a:normAutofit/>
          </a:bodyPr>
          <a:lstStyle/>
          <a:p>
            <a:r>
              <a:rPr lang="fr-FR" sz="1800" dirty="0">
                <a:latin typeface="Century" panose="02040604050505020304" pitchFamily="18" charset="0"/>
              </a:rPr>
              <a:t>Conclusion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95B2487-9B06-4D0E-942B-59A575336B2C}"/>
              </a:ext>
            </a:extLst>
          </p:cNvPr>
          <p:cNvSpPr/>
          <p:nvPr/>
        </p:nvSpPr>
        <p:spPr>
          <a:xfrm>
            <a:off x="1880770" y="1500126"/>
            <a:ext cx="60779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spc="-310" dirty="0" err="1">
                <a:solidFill>
                  <a:srgbClr val="262A35"/>
                </a:solidFill>
                <a:latin typeface="Century Gothic" panose="020B0502020202020204" pitchFamily="34" charset="0"/>
              </a:rPr>
              <a:t>Bilan</a:t>
            </a:r>
            <a:endParaRPr lang="en-US" sz="4000" b="1" spc="-310" dirty="0">
              <a:solidFill>
                <a:srgbClr val="262A35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1" name="Group 30">
            <a:extLst>
              <a:ext uri="{FF2B5EF4-FFF2-40B4-BE49-F238E27FC236}">
                <a16:creationId xmlns:a16="http://schemas.microsoft.com/office/drawing/2014/main" id="{C8D9D122-71B1-4D10-A68A-0E04CA13D007}"/>
              </a:ext>
            </a:extLst>
          </p:cNvPr>
          <p:cNvGrpSpPr/>
          <p:nvPr/>
        </p:nvGrpSpPr>
        <p:grpSpPr>
          <a:xfrm>
            <a:off x="1272480" y="1580451"/>
            <a:ext cx="548723" cy="485682"/>
            <a:chOff x="28575" y="3948113"/>
            <a:chExt cx="649288" cy="649288"/>
          </a:xfrm>
          <a:solidFill>
            <a:srgbClr val="262A35"/>
          </a:solidFill>
        </p:grpSpPr>
        <p:sp>
          <p:nvSpPr>
            <p:cNvPr id="22" name="Oval 37">
              <a:extLst>
                <a:ext uri="{FF2B5EF4-FFF2-40B4-BE49-F238E27FC236}">
                  <a16:creationId xmlns:a16="http://schemas.microsoft.com/office/drawing/2014/main" id="{B641A757-27EE-4E45-AC02-1FD72E1F2F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75" y="3948113"/>
              <a:ext cx="649288" cy="649288"/>
            </a:xfrm>
            <a:prstGeom prst="ellipse">
              <a:avLst/>
            </a:prstGeom>
            <a:grpFill/>
            <a:ln w="38100">
              <a:noFill/>
            </a:ln>
          </p:spPr>
          <p:txBody>
            <a:bodyPr wrap="none" tIns="0" bIns="0" rtlCol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67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Light"/>
                <a:cs typeface="Helvetica Light"/>
              </a:endParaRPr>
            </a:p>
          </p:txBody>
        </p:sp>
        <p:sp>
          <p:nvSpPr>
            <p:cNvPr id="23" name="Freeform 38">
              <a:extLst>
                <a:ext uri="{FF2B5EF4-FFF2-40B4-BE49-F238E27FC236}">
                  <a16:creationId xmlns:a16="http://schemas.microsoft.com/office/drawing/2014/main" id="{246980B2-227B-4C41-8466-CD56CB7C3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319" y="4104220"/>
              <a:ext cx="431800" cy="339725"/>
            </a:xfrm>
            <a:custGeom>
              <a:avLst/>
              <a:gdLst>
                <a:gd name="T0" fmla="*/ 162 w 164"/>
                <a:gd name="T1" fmla="*/ 25 h 129"/>
                <a:gd name="T2" fmla="*/ 139 w 164"/>
                <a:gd name="T3" fmla="*/ 2 h 129"/>
                <a:gd name="T4" fmla="*/ 132 w 164"/>
                <a:gd name="T5" fmla="*/ 3 h 129"/>
                <a:gd name="T6" fmla="*/ 64 w 164"/>
                <a:gd name="T7" fmla="*/ 71 h 129"/>
                <a:gd name="T8" fmla="*/ 32 w 164"/>
                <a:gd name="T9" fmla="*/ 39 h 129"/>
                <a:gd name="T10" fmla="*/ 25 w 164"/>
                <a:gd name="T11" fmla="*/ 38 h 129"/>
                <a:gd name="T12" fmla="*/ 2 w 164"/>
                <a:gd name="T13" fmla="*/ 61 h 129"/>
                <a:gd name="T14" fmla="*/ 3 w 164"/>
                <a:gd name="T15" fmla="*/ 68 h 129"/>
                <a:gd name="T16" fmla="*/ 64 w 164"/>
                <a:gd name="T17" fmla="*/ 129 h 129"/>
                <a:gd name="T18" fmla="*/ 64 w 164"/>
                <a:gd name="T19" fmla="*/ 129 h 129"/>
                <a:gd name="T20" fmla="*/ 161 w 164"/>
                <a:gd name="T21" fmla="*/ 32 h 129"/>
                <a:gd name="T22" fmla="*/ 162 w 164"/>
                <a:gd name="T23" fmla="*/ 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129">
                  <a:moveTo>
                    <a:pt x="162" y="25"/>
                  </a:moveTo>
                  <a:cubicBezTo>
                    <a:pt x="139" y="2"/>
                    <a:pt x="139" y="2"/>
                    <a:pt x="139" y="2"/>
                  </a:cubicBezTo>
                  <a:cubicBezTo>
                    <a:pt x="137" y="0"/>
                    <a:pt x="135" y="0"/>
                    <a:pt x="132" y="3"/>
                  </a:cubicBezTo>
                  <a:cubicBezTo>
                    <a:pt x="64" y="71"/>
                    <a:pt x="64" y="71"/>
                    <a:pt x="64" y="71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29" y="36"/>
                    <a:pt x="27" y="36"/>
                    <a:pt x="25" y="38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0" y="63"/>
                    <a:pt x="0" y="65"/>
                    <a:pt x="3" y="68"/>
                  </a:cubicBezTo>
                  <a:cubicBezTo>
                    <a:pt x="64" y="129"/>
                    <a:pt x="64" y="129"/>
                    <a:pt x="64" y="129"/>
                  </a:cubicBezTo>
                  <a:cubicBezTo>
                    <a:pt x="64" y="129"/>
                    <a:pt x="64" y="129"/>
                    <a:pt x="64" y="129"/>
                  </a:cubicBezTo>
                  <a:cubicBezTo>
                    <a:pt x="161" y="32"/>
                    <a:pt x="161" y="32"/>
                    <a:pt x="161" y="32"/>
                  </a:cubicBezTo>
                  <a:cubicBezTo>
                    <a:pt x="164" y="30"/>
                    <a:pt x="164" y="27"/>
                    <a:pt x="162" y="2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E5610158-3711-41CE-86CC-1BDE7255CA07}"/>
              </a:ext>
            </a:extLst>
          </p:cNvPr>
          <p:cNvSpPr txBox="1"/>
          <p:nvPr/>
        </p:nvSpPr>
        <p:spPr>
          <a:xfrm>
            <a:off x="2187712" y="2349378"/>
            <a:ext cx="3663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prstClr val="black"/>
                </a:solidFill>
                <a:latin typeface="Comic Sans MS" panose="030F0702030302020204" pitchFamily="66" charset="0"/>
              </a:rPr>
              <a:t>Utilisation de nouveau outils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8D04D534-40F2-42F2-B108-D3D9B51C222B}"/>
              </a:ext>
            </a:extLst>
          </p:cNvPr>
          <p:cNvSpPr txBox="1"/>
          <p:nvPr/>
        </p:nvSpPr>
        <p:spPr>
          <a:xfrm>
            <a:off x="2187712" y="2788646"/>
            <a:ext cx="2326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prstClr val="black"/>
                </a:solidFill>
                <a:latin typeface="Comic Sans MS" panose="030F0702030302020204" pitchFamily="66" charset="0"/>
              </a:rPr>
              <a:t>Travail en groupe 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5CF1286-3DA5-4079-AF28-C89B6FD698CC}"/>
              </a:ext>
            </a:extLst>
          </p:cNvPr>
          <p:cNvSpPr txBox="1"/>
          <p:nvPr/>
        </p:nvSpPr>
        <p:spPr>
          <a:xfrm>
            <a:off x="2187712" y="3296477"/>
            <a:ext cx="6027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prstClr val="black"/>
                </a:solidFill>
                <a:latin typeface="Comic Sans MS" panose="030F0702030302020204" pitchFamily="66" charset="0"/>
              </a:rPr>
              <a:t>Mettre en pratique nos connaissances théoriques</a:t>
            </a:r>
            <a:endParaRPr lang="fr-FR" sz="2400" dirty="0">
              <a:solidFill>
                <a:prstClr val="black"/>
              </a:solidFill>
              <a:latin typeface="Comic Sans MS" panose="030F0702030302020204" pitchFamily="66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F9F44AC-291F-4E56-A657-C4B4D146E071}"/>
              </a:ext>
            </a:extLst>
          </p:cNvPr>
          <p:cNvSpPr/>
          <p:nvPr/>
        </p:nvSpPr>
        <p:spPr>
          <a:xfrm>
            <a:off x="1908040" y="3836775"/>
            <a:ext cx="60779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spc="-310" dirty="0" err="1">
                <a:solidFill>
                  <a:srgbClr val="262A35"/>
                </a:solidFill>
                <a:latin typeface="Century Gothic" panose="020B0502020202020204" pitchFamily="34" charset="0"/>
              </a:rPr>
              <a:t>Bilan</a:t>
            </a:r>
            <a:r>
              <a:rPr lang="en-US" sz="3600" b="1" spc="-310" dirty="0">
                <a:solidFill>
                  <a:srgbClr val="262A35"/>
                </a:solidFill>
                <a:latin typeface="Century Gothic" panose="020B0502020202020204" pitchFamily="34" charset="0"/>
              </a:rPr>
              <a:t> du </a:t>
            </a:r>
            <a:r>
              <a:rPr lang="en-US" sz="3600" b="1" spc="-310" dirty="0" err="1">
                <a:solidFill>
                  <a:srgbClr val="262A35"/>
                </a:solidFill>
                <a:latin typeface="Century Gothic" panose="020B0502020202020204" pitchFamily="34" charset="0"/>
              </a:rPr>
              <a:t>projet</a:t>
            </a:r>
            <a:endParaRPr lang="en-US" sz="4000" b="1" spc="-310" dirty="0">
              <a:solidFill>
                <a:srgbClr val="262A35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8" name="Group 30">
            <a:extLst>
              <a:ext uri="{FF2B5EF4-FFF2-40B4-BE49-F238E27FC236}">
                <a16:creationId xmlns:a16="http://schemas.microsoft.com/office/drawing/2014/main" id="{CD94C8E4-68DD-40E6-9708-31CE7F69AF75}"/>
              </a:ext>
            </a:extLst>
          </p:cNvPr>
          <p:cNvGrpSpPr/>
          <p:nvPr/>
        </p:nvGrpSpPr>
        <p:grpSpPr>
          <a:xfrm>
            <a:off x="1299750" y="3917100"/>
            <a:ext cx="548723" cy="485682"/>
            <a:chOff x="28575" y="3948113"/>
            <a:chExt cx="649288" cy="649288"/>
          </a:xfrm>
          <a:solidFill>
            <a:srgbClr val="262A35"/>
          </a:solidFill>
        </p:grpSpPr>
        <p:sp>
          <p:nvSpPr>
            <p:cNvPr id="29" name="Oval 37">
              <a:extLst>
                <a:ext uri="{FF2B5EF4-FFF2-40B4-BE49-F238E27FC236}">
                  <a16:creationId xmlns:a16="http://schemas.microsoft.com/office/drawing/2014/main" id="{BE74B9A5-D794-46F4-964F-F7A675822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75" y="3948113"/>
              <a:ext cx="649288" cy="649288"/>
            </a:xfrm>
            <a:prstGeom prst="ellipse">
              <a:avLst/>
            </a:prstGeom>
            <a:grpFill/>
            <a:ln w="38100">
              <a:noFill/>
            </a:ln>
          </p:spPr>
          <p:txBody>
            <a:bodyPr wrap="none" tIns="0" bIns="0" rtlCol="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67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 Light"/>
                <a:cs typeface="Helvetica Light"/>
              </a:endParaRPr>
            </a:p>
          </p:txBody>
        </p:sp>
        <p:sp>
          <p:nvSpPr>
            <p:cNvPr id="30" name="Freeform 38">
              <a:extLst>
                <a:ext uri="{FF2B5EF4-FFF2-40B4-BE49-F238E27FC236}">
                  <a16:creationId xmlns:a16="http://schemas.microsoft.com/office/drawing/2014/main" id="{C96CD0DA-8E4C-49D5-93C6-BD2F1F9DD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319" y="4104220"/>
              <a:ext cx="431800" cy="339725"/>
            </a:xfrm>
            <a:custGeom>
              <a:avLst/>
              <a:gdLst>
                <a:gd name="T0" fmla="*/ 162 w 164"/>
                <a:gd name="T1" fmla="*/ 25 h 129"/>
                <a:gd name="T2" fmla="*/ 139 w 164"/>
                <a:gd name="T3" fmla="*/ 2 h 129"/>
                <a:gd name="T4" fmla="*/ 132 w 164"/>
                <a:gd name="T5" fmla="*/ 3 h 129"/>
                <a:gd name="T6" fmla="*/ 64 w 164"/>
                <a:gd name="T7" fmla="*/ 71 h 129"/>
                <a:gd name="T8" fmla="*/ 32 w 164"/>
                <a:gd name="T9" fmla="*/ 39 h 129"/>
                <a:gd name="T10" fmla="*/ 25 w 164"/>
                <a:gd name="T11" fmla="*/ 38 h 129"/>
                <a:gd name="T12" fmla="*/ 2 w 164"/>
                <a:gd name="T13" fmla="*/ 61 h 129"/>
                <a:gd name="T14" fmla="*/ 3 w 164"/>
                <a:gd name="T15" fmla="*/ 68 h 129"/>
                <a:gd name="T16" fmla="*/ 64 w 164"/>
                <a:gd name="T17" fmla="*/ 129 h 129"/>
                <a:gd name="T18" fmla="*/ 64 w 164"/>
                <a:gd name="T19" fmla="*/ 129 h 129"/>
                <a:gd name="T20" fmla="*/ 161 w 164"/>
                <a:gd name="T21" fmla="*/ 32 h 129"/>
                <a:gd name="T22" fmla="*/ 162 w 164"/>
                <a:gd name="T23" fmla="*/ 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129">
                  <a:moveTo>
                    <a:pt x="162" y="25"/>
                  </a:moveTo>
                  <a:cubicBezTo>
                    <a:pt x="139" y="2"/>
                    <a:pt x="139" y="2"/>
                    <a:pt x="139" y="2"/>
                  </a:cubicBezTo>
                  <a:cubicBezTo>
                    <a:pt x="137" y="0"/>
                    <a:pt x="135" y="0"/>
                    <a:pt x="132" y="3"/>
                  </a:cubicBezTo>
                  <a:cubicBezTo>
                    <a:pt x="64" y="71"/>
                    <a:pt x="64" y="71"/>
                    <a:pt x="64" y="71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29" y="36"/>
                    <a:pt x="27" y="36"/>
                    <a:pt x="25" y="38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0" y="63"/>
                    <a:pt x="0" y="65"/>
                    <a:pt x="3" y="68"/>
                  </a:cubicBezTo>
                  <a:cubicBezTo>
                    <a:pt x="64" y="129"/>
                    <a:pt x="64" y="129"/>
                    <a:pt x="64" y="129"/>
                  </a:cubicBezTo>
                  <a:cubicBezTo>
                    <a:pt x="64" y="129"/>
                    <a:pt x="64" y="129"/>
                    <a:pt x="64" y="129"/>
                  </a:cubicBezTo>
                  <a:cubicBezTo>
                    <a:pt x="161" y="32"/>
                    <a:pt x="161" y="32"/>
                    <a:pt x="161" y="32"/>
                  </a:cubicBezTo>
                  <a:cubicBezTo>
                    <a:pt x="164" y="30"/>
                    <a:pt x="164" y="27"/>
                    <a:pt x="162" y="2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1" name="ZoneTexte 30">
            <a:extLst>
              <a:ext uri="{FF2B5EF4-FFF2-40B4-BE49-F238E27FC236}">
                <a16:creationId xmlns:a16="http://schemas.microsoft.com/office/drawing/2014/main" id="{D2C07649-21BD-409F-AA76-461C3EB96F17}"/>
              </a:ext>
            </a:extLst>
          </p:cNvPr>
          <p:cNvSpPr txBox="1"/>
          <p:nvPr/>
        </p:nvSpPr>
        <p:spPr>
          <a:xfrm>
            <a:off x="2214982" y="4663630"/>
            <a:ext cx="252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prstClr val="black"/>
                </a:solidFill>
                <a:latin typeface="Comic Sans MS" panose="030F0702030302020204" pitchFamily="66" charset="0"/>
              </a:rPr>
              <a:t>Solution fonctionnelle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F7961597-5242-4AFA-AB20-2AE4D6C48A07}"/>
              </a:ext>
            </a:extLst>
          </p:cNvPr>
          <p:cNvSpPr txBox="1"/>
          <p:nvPr/>
        </p:nvSpPr>
        <p:spPr>
          <a:xfrm>
            <a:off x="2214982" y="5120986"/>
            <a:ext cx="2581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prstClr val="black"/>
                </a:solidFill>
                <a:latin typeface="Comic Sans MS" panose="030F0702030302020204" pitchFamily="66" charset="0"/>
              </a:rPr>
              <a:t>Moins de temps requis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D4AFF178-F767-40D7-9797-52F6C2B8DF8E}"/>
              </a:ext>
            </a:extLst>
          </p:cNvPr>
          <p:cNvSpPr txBox="1"/>
          <p:nvPr/>
        </p:nvSpPr>
        <p:spPr>
          <a:xfrm>
            <a:off x="2214982" y="5578342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prstClr val="black"/>
                </a:solidFill>
                <a:latin typeface="Comic Sans MS" panose="030F0702030302020204" pitchFamily="66" charset="0"/>
              </a:rPr>
              <a:t>Données personnelles sécurisées</a:t>
            </a:r>
          </a:p>
        </p:txBody>
      </p:sp>
    </p:spTree>
    <p:extLst>
      <p:ext uri="{BB962C8B-B14F-4D97-AF65-F5344CB8AC3E}">
        <p14:creationId xmlns:p14="http://schemas.microsoft.com/office/powerpoint/2010/main" val="32754038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build="p"/>
      <p:bldP spid="20" grpId="0"/>
      <p:bldP spid="24" grpId="0"/>
      <p:bldP spid="25" grpId="0"/>
      <p:bldP spid="26" grpId="0"/>
      <p:bldP spid="27" grpId="0"/>
      <p:bldP spid="31" grpId="0"/>
      <p:bldP spid="32" grpId="0"/>
      <p:bldP spid="33" grpId="0"/>
    </p:bldLst>
  </p:timing>
</p:sld>
</file>

<file path=ppt/theme/theme1.xml><?xml version="1.0" encoding="utf-8"?>
<a:theme xmlns:a="http://schemas.openxmlformats.org/drawingml/2006/main" name="1_Thème Office">
  <a:themeElements>
    <a:clrScheme name="SopraBanking">
      <a:dk1>
        <a:sysClr val="windowText" lastClr="000000"/>
      </a:dk1>
      <a:lt1>
        <a:srgbClr val="191919"/>
      </a:lt1>
      <a:dk2>
        <a:srgbClr val="53585F"/>
      </a:dk2>
      <a:lt2>
        <a:srgbClr val="FA1E46"/>
      </a:lt2>
      <a:accent1>
        <a:srgbClr val="7B2C9F"/>
      </a:accent1>
      <a:accent2>
        <a:srgbClr val="E6F700"/>
      </a:accent2>
      <a:accent3>
        <a:srgbClr val="90E30A"/>
      </a:accent3>
      <a:accent4>
        <a:srgbClr val="F3941D"/>
      </a:accent4>
      <a:accent5>
        <a:srgbClr val="028CEA"/>
      </a:accent5>
      <a:accent6>
        <a:srgbClr val="FFFFFF"/>
      </a:accent6>
      <a:hlink>
        <a:srgbClr val="FFFFFF"/>
      </a:hlink>
      <a:folHlink>
        <a:srgbClr val="FFFFFF"/>
      </a:folHlink>
    </a:clrScheme>
    <a:fontScheme name="Personnalisé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Thème Office">
  <a:themeElements>
    <a:clrScheme name="SopraBanking">
      <a:dk1>
        <a:sysClr val="windowText" lastClr="000000"/>
      </a:dk1>
      <a:lt1>
        <a:srgbClr val="191919"/>
      </a:lt1>
      <a:dk2>
        <a:srgbClr val="53585F"/>
      </a:dk2>
      <a:lt2>
        <a:srgbClr val="FA1E46"/>
      </a:lt2>
      <a:accent1>
        <a:srgbClr val="7B2C9F"/>
      </a:accent1>
      <a:accent2>
        <a:srgbClr val="E6F700"/>
      </a:accent2>
      <a:accent3>
        <a:srgbClr val="90E30A"/>
      </a:accent3>
      <a:accent4>
        <a:srgbClr val="F3941D"/>
      </a:accent4>
      <a:accent5>
        <a:srgbClr val="028CEA"/>
      </a:accent5>
      <a:accent6>
        <a:srgbClr val="FFFFFF"/>
      </a:accent6>
      <a:hlink>
        <a:srgbClr val="FFFFFF"/>
      </a:hlink>
      <a:folHlink>
        <a:srgbClr val="FFFFFF"/>
      </a:folHlink>
    </a:clrScheme>
    <a:fontScheme name="Personnalisé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9524</TotalTime>
  <Words>720</Words>
  <Application>Microsoft Office PowerPoint</Application>
  <PresentationFormat>Grand écran</PresentationFormat>
  <Paragraphs>238</Paragraphs>
  <Slides>10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10</vt:i4>
      </vt:variant>
    </vt:vector>
  </HeadingPairs>
  <TitlesOfParts>
    <vt:vector size="21" baseType="lpstr">
      <vt:lpstr>Arial</vt:lpstr>
      <vt:lpstr>Calibri</vt:lpstr>
      <vt:lpstr>Calibri (En-têtes)</vt:lpstr>
      <vt:lpstr>Century</vt:lpstr>
      <vt:lpstr>Century Gothic</vt:lpstr>
      <vt:lpstr>Comic Sans MS</vt:lpstr>
      <vt:lpstr>Helvetica Light</vt:lpstr>
      <vt:lpstr>LM Roman 12</vt:lpstr>
      <vt:lpstr>Wingdings</vt:lpstr>
      <vt:lpstr>1_Thème Office</vt:lpstr>
      <vt:lpstr>2_Thème Office</vt:lpstr>
      <vt:lpstr>Présentation PowerPoint</vt:lpstr>
      <vt:lpstr>PLAN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MOHAMED MAHMOUDI</cp:lastModifiedBy>
  <cp:revision>220</cp:revision>
  <dcterms:created xsi:type="dcterms:W3CDTF">2020-04-30T22:04:16Z</dcterms:created>
  <dcterms:modified xsi:type="dcterms:W3CDTF">2020-09-18T14:50:22Z</dcterms:modified>
</cp:coreProperties>
</file>